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60" r:id="rId4"/>
    <p:sldId id="261" r:id="rId5"/>
    <p:sldId id="262" r:id="rId6"/>
    <p:sldId id="263" r:id="rId7"/>
    <p:sldId id="259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144"/>
    <a:srgbClr val="31A86C"/>
    <a:srgbClr val="E36FB4"/>
    <a:srgbClr val="58E286"/>
    <a:srgbClr val="DCD9E2"/>
    <a:srgbClr val="FAE8FC"/>
    <a:srgbClr val="CC76C8"/>
    <a:srgbClr val="FACAFE"/>
    <a:srgbClr val="D7D1DD"/>
    <a:srgbClr val="9288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02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2" y="42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260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14E421-095E-483C-949D-93694200C320}" type="doc">
      <dgm:prSet loTypeId="urn:microsoft.com/office/officeart/2005/8/layout/venn3" loCatId="relationship" qsTypeId="urn:microsoft.com/office/officeart/2005/8/quickstyle/simple1" qsCatId="simple" csTypeId="urn:microsoft.com/office/officeart/2005/8/colors/accent6_1" csCatId="accent6" phldr="1"/>
      <dgm:spPr/>
    </dgm:pt>
    <dgm:pt modelId="{030CF311-CB1E-440E-A13B-535AF235798D}">
      <dgm:prSet phldrT="[텍스트]"/>
      <dgm:spPr>
        <a:ln>
          <a:solidFill>
            <a:srgbClr val="FACAFE"/>
          </a:solidFill>
        </a:ln>
      </dgm:spPr>
      <dgm:t>
        <a:bodyPr/>
        <a:lstStyle/>
        <a:p>
          <a:pPr latinLnBrk="1"/>
          <a:r>
            <a:rPr lang="ko-KR" altLang="en-US" dirty="0">
              <a:latin typeface="Cafe24 Ssurround Bold" panose="020F0800000000000000" pitchFamily="50" charset="-127"/>
              <a:ea typeface="Cafe24 Ssurround Bold" panose="020F0800000000000000" pitchFamily="50" charset="-127"/>
            </a:rPr>
            <a:t>원불교 </a:t>
          </a:r>
          <a:r>
            <a:rPr lang="en-US" altLang="ko-KR" dirty="0">
              <a:latin typeface="Cafe24 Ssurround Bold" panose="020F0800000000000000" pitchFamily="50" charset="-127"/>
              <a:ea typeface="Cafe24 Ssurround Bold" panose="020F0800000000000000" pitchFamily="50" charset="-127"/>
            </a:rPr>
            <a:t/>
          </a:r>
          <a:br>
            <a:rPr lang="en-US" altLang="ko-KR" dirty="0">
              <a:latin typeface="Cafe24 Ssurround Bold" panose="020F0800000000000000" pitchFamily="50" charset="-127"/>
              <a:ea typeface="Cafe24 Ssurround Bold" panose="020F0800000000000000" pitchFamily="50" charset="-127"/>
            </a:rPr>
          </a:br>
          <a:r>
            <a:rPr lang="ko-KR" altLang="en-US" dirty="0" err="1">
              <a:solidFill>
                <a:srgbClr val="CC76C8"/>
              </a:solidFill>
              <a:latin typeface="Cafe24 Ssurround Bold" panose="020F0800000000000000" pitchFamily="50" charset="-127"/>
              <a:ea typeface="Cafe24 Ssurround Bold" panose="020F0800000000000000" pitchFamily="50" charset="-127"/>
            </a:rPr>
            <a:t>열린날</a:t>
          </a:r>
          <a:endParaRPr lang="ko-KR" altLang="en-US" dirty="0">
            <a:solidFill>
              <a:srgbClr val="CC76C8"/>
            </a:solidFill>
            <a:latin typeface="Cafe24 Ssurround Bold" panose="020F0800000000000000" pitchFamily="50" charset="-127"/>
            <a:ea typeface="Cafe24 Ssurround Bold" panose="020F0800000000000000" pitchFamily="50" charset="-127"/>
          </a:endParaRPr>
        </a:p>
      </dgm:t>
    </dgm:pt>
    <dgm:pt modelId="{33BA0D79-4499-47E4-AE75-0E27759CC7FD}" type="sibTrans" cxnId="{6F50E897-5901-41D7-A474-61EB02C2EA40}">
      <dgm:prSet/>
      <dgm:spPr/>
      <dgm:t>
        <a:bodyPr/>
        <a:lstStyle/>
        <a:p>
          <a:pPr latinLnBrk="1"/>
          <a:endParaRPr lang="ko-KR" altLang="en-US">
            <a:latin typeface="CookieRun Regular" panose="020B0600000101010101" pitchFamily="50" charset="-127"/>
            <a:ea typeface="CookieRun Regular" panose="020B0600000101010101" pitchFamily="50" charset="-127"/>
          </a:endParaRPr>
        </a:p>
      </dgm:t>
    </dgm:pt>
    <dgm:pt modelId="{6DAD691E-5109-49C2-B689-F92FF2F68CC2}" type="parTrans" cxnId="{6F50E897-5901-41D7-A474-61EB02C2EA40}">
      <dgm:prSet/>
      <dgm:spPr/>
      <dgm:t>
        <a:bodyPr/>
        <a:lstStyle/>
        <a:p>
          <a:pPr latinLnBrk="1"/>
          <a:endParaRPr lang="ko-KR" altLang="en-US">
            <a:latin typeface="CookieRun Regular" panose="020B0600000101010101" pitchFamily="50" charset="-127"/>
            <a:ea typeface="CookieRun Regular" panose="020B0600000101010101" pitchFamily="50" charset="-127"/>
          </a:endParaRPr>
        </a:p>
      </dgm:t>
    </dgm:pt>
    <dgm:pt modelId="{E7D49902-DFCE-4C23-9B69-E3710B33F802}">
      <dgm:prSet phldrT="[텍스트]"/>
      <dgm:spPr>
        <a:ln>
          <a:solidFill>
            <a:srgbClr val="FACAFE"/>
          </a:solidFill>
        </a:ln>
      </dgm:spPr>
      <dgm:t>
        <a:bodyPr/>
        <a:lstStyle/>
        <a:p>
          <a:pPr latinLnBrk="1"/>
          <a:r>
            <a:rPr lang="ko-KR" altLang="en-US" dirty="0">
              <a:latin typeface="Cafe24 Ssurround Bold" panose="020F0800000000000000" pitchFamily="50" charset="-127"/>
              <a:ea typeface="Cafe24 Ssurround Bold" panose="020F0800000000000000" pitchFamily="50" charset="-127"/>
            </a:rPr>
            <a:t>교도의</a:t>
          </a:r>
          <a:r>
            <a:rPr lang="en-US" altLang="ko-KR" dirty="0">
              <a:latin typeface="Cafe24 Ssurround Bold" panose="020F0800000000000000" pitchFamily="50" charset="-127"/>
              <a:ea typeface="Cafe24 Ssurround Bold" panose="020F0800000000000000" pitchFamily="50" charset="-127"/>
            </a:rPr>
            <a:t/>
          </a:r>
          <a:br>
            <a:rPr lang="en-US" altLang="ko-KR" dirty="0">
              <a:latin typeface="Cafe24 Ssurround Bold" panose="020F0800000000000000" pitchFamily="50" charset="-127"/>
              <a:ea typeface="Cafe24 Ssurround Bold" panose="020F0800000000000000" pitchFamily="50" charset="-127"/>
            </a:rPr>
          </a:br>
          <a:r>
            <a:rPr lang="ko-KR" altLang="en-US" dirty="0">
              <a:solidFill>
                <a:srgbClr val="CC76C8"/>
              </a:solidFill>
              <a:latin typeface="Cafe24 Ssurround Bold" panose="020F0800000000000000" pitchFamily="50" charset="-127"/>
              <a:ea typeface="Cafe24 Ssurround Bold" panose="020F0800000000000000" pitchFamily="50" charset="-127"/>
            </a:rPr>
            <a:t>공동생일</a:t>
          </a:r>
        </a:p>
      </dgm:t>
    </dgm:pt>
    <dgm:pt modelId="{A9039EFD-EFD0-45A2-987F-959FEF7FEAD1}" type="sibTrans" cxnId="{F76A3889-71C1-4E39-A989-9BEB28D4851A}">
      <dgm:prSet/>
      <dgm:spPr/>
      <dgm:t>
        <a:bodyPr/>
        <a:lstStyle/>
        <a:p>
          <a:pPr latinLnBrk="1"/>
          <a:endParaRPr lang="ko-KR" altLang="en-US">
            <a:latin typeface="CookieRun Regular" panose="020B0600000101010101" pitchFamily="50" charset="-127"/>
            <a:ea typeface="CookieRun Regular" panose="020B0600000101010101" pitchFamily="50" charset="-127"/>
          </a:endParaRPr>
        </a:p>
      </dgm:t>
    </dgm:pt>
    <dgm:pt modelId="{059D05F5-4A50-4EE1-8CEE-E0CE7E63150E}" type="parTrans" cxnId="{F76A3889-71C1-4E39-A989-9BEB28D4851A}">
      <dgm:prSet/>
      <dgm:spPr/>
      <dgm:t>
        <a:bodyPr/>
        <a:lstStyle/>
        <a:p>
          <a:pPr latinLnBrk="1"/>
          <a:endParaRPr lang="ko-KR" altLang="en-US">
            <a:latin typeface="CookieRun Regular" panose="020B0600000101010101" pitchFamily="50" charset="-127"/>
            <a:ea typeface="CookieRun Regular" panose="020B0600000101010101" pitchFamily="50" charset="-127"/>
          </a:endParaRPr>
        </a:p>
      </dgm:t>
    </dgm:pt>
    <dgm:pt modelId="{2C8DDFA2-F913-426F-9BD5-BC85B9C81213}">
      <dgm:prSet phldrT="[텍스트]" custT="1"/>
      <dgm:spPr>
        <a:ln>
          <a:solidFill>
            <a:srgbClr val="FACAFE"/>
          </a:solidFill>
        </a:ln>
      </dgm:spPr>
      <dgm:t>
        <a:bodyPr/>
        <a:lstStyle/>
        <a:p>
          <a:pPr latinLnBrk="1"/>
          <a:r>
            <a:rPr lang="ko-KR" altLang="en-US" sz="3700" dirty="0" err="1">
              <a:latin typeface="Cafe24 Ssurround Bold" panose="020F0800000000000000" pitchFamily="50" charset="-127"/>
              <a:ea typeface="Cafe24 Ssurround Bold" panose="020F0800000000000000" pitchFamily="50" charset="-127"/>
            </a:rPr>
            <a:t>소태산</a:t>
          </a:r>
          <a:r>
            <a:rPr lang="en-US" altLang="ko-KR" sz="3700" dirty="0">
              <a:latin typeface="Cafe24 Ssurround Bold" panose="020F0800000000000000" pitchFamily="50" charset="-127"/>
              <a:ea typeface="Cafe24 Ssurround Bold" panose="020F0800000000000000" pitchFamily="50" charset="-127"/>
            </a:rPr>
            <a:t/>
          </a:r>
          <a:br>
            <a:rPr lang="en-US" altLang="ko-KR" sz="3700" dirty="0">
              <a:latin typeface="Cafe24 Ssurround Bold" panose="020F0800000000000000" pitchFamily="50" charset="-127"/>
              <a:ea typeface="Cafe24 Ssurround Bold" panose="020F0800000000000000" pitchFamily="50" charset="-127"/>
            </a:rPr>
          </a:br>
          <a:r>
            <a:rPr lang="ko-KR" altLang="en-US" sz="3700" dirty="0" smtClean="0">
              <a:latin typeface="Cafe24 Ssurround Bold" panose="020F0800000000000000" pitchFamily="50" charset="-127"/>
              <a:ea typeface="Cafe24 Ssurround Bold" panose="020F0800000000000000" pitchFamily="50" charset="-127"/>
            </a:rPr>
            <a:t>대종사의 </a:t>
          </a:r>
          <a:r>
            <a:rPr lang="en-US" altLang="ko-KR" sz="3700" dirty="0">
              <a:latin typeface="Cafe24 Ssurround Bold" panose="020F0800000000000000" pitchFamily="50" charset="-127"/>
              <a:ea typeface="Cafe24 Ssurround Bold" panose="020F0800000000000000" pitchFamily="50" charset="-127"/>
            </a:rPr>
            <a:t/>
          </a:r>
          <a:br>
            <a:rPr lang="en-US" altLang="ko-KR" sz="3700" dirty="0">
              <a:latin typeface="Cafe24 Ssurround Bold" panose="020F0800000000000000" pitchFamily="50" charset="-127"/>
              <a:ea typeface="Cafe24 Ssurround Bold" panose="020F0800000000000000" pitchFamily="50" charset="-127"/>
            </a:rPr>
          </a:br>
          <a:r>
            <a:rPr lang="ko-KR" altLang="en-US" sz="3700" dirty="0">
              <a:solidFill>
                <a:srgbClr val="CC76C8"/>
              </a:solidFill>
              <a:latin typeface="Cafe24 Ssurround Bold" panose="020F0800000000000000" pitchFamily="50" charset="-127"/>
              <a:ea typeface="Cafe24 Ssurround Bold" panose="020F0800000000000000" pitchFamily="50" charset="-127"/>
            </a:rPr>
            <a:t>대각</a:t>
          </a:r>
        </a:p>
      </dgm:t>
    </dgm:pt>
    <dgm:pt modelId="{16BD399D-AB18-4336-907A-FAC4DD2F3491}" type="sibTrans" cxnId="{AED61E72-5289-4625-9925-4BD76D7B37C3}">
      <dgm:prSet/>
      <dgm:spPr/>
      <dgm:t>
        <a:bodyPr/>
        <a:lstStyle/>
        <a:p>
          <a:pPr latinLnBrk="1"/>
          <a:endParaRPr lang="ko-KR" altLang="en-US">
            <a:latin typeface="CookieRun Regular" panose="020B0600000101010101" pitchFamily="50" charset="-127"/>
            <a:ea typeface="CookieRun Regular" panose="020B0600000101010101" pitchFamily="50" charset="-127"/>
          </a:endParaRPr>
        </a:p>
      </dgm:t>
    </dgm:pt>
    <dgm:pt modelId="{5993B237-0190-43B5-AC8F-37CB5654B260}" type="parTrans" cxnId="{AED61E72-5289-4625-9925-4BD76D7B37C3}">
      <dgm:prSet/>
      <dgm:spPr/>
      <dgm:t>
        <a:bodyPr/>
        <a:lstStyle/>
        <a:p>
          <a:pPr latinLnBrk="1"/>
          <a:endParaRPr lang="ko-KR" altLang="en-US">
            <a:latin typeface="CookieRun Regular" panose="020B0600000101010101" pitchFamily="50" charset="-127"/>
            <a:ea typeface="CookieRun Regular" panose="020B0600000101010101" pitchFamily="50" charset="-127"/>
          </a:endParaRPr>
        </a:p>
      </dgm:t>
    </dgm:pt>
    <dgm:pt modelId="{5C489096-31BA-403F-A244-06DFFAAFC49F}" type="pres">
      <dgm:prSet presAssocID="{C614E421-095E-483C-949D-93694200C320}" presName="Name0" presStyleCnt="0">
        <dgm:presLayoutVars>
          <dgm:dir/>
          <dgm:resizeHandles val="exact"/>
        </dgm:presLayoutVars>
      </dgm:prSet>
      <dgm:spPr/>
    </dgm:pt>
    <dgm:pt modelId="{E2DF71A7-7FBF-4E25-B3A9-391EE77E8944}" type="pres">
      <dgm:prSet presAssocID="{2C8DDFA2-F913-426F-9BD5-BC85B9C81213}" presName="Name5" presStyleLbl="vennNode1" presStyleIdx="0" presStyleCnt="3" custLinFactX="58531" custLinFactNeighborX="100000" custLinFactNeighborY="-3517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1DF9CFE-170E-4263-9B93-20C1A90937FA}" type="pres">
      <dgm:prSet presAssocID="{16BD399D-AB18-4336-907A-FAC4DD2F3491}" presName="space" presStyleCnt="0"/>
      <dgm:spPr/>
    </dgm:pt>
    <dgm:pt modelId="{2954E93A-4E1A-4AA8-899F-31412CE531A0}" type="pres">
      <dgm:prSet presAssocID="{E7D49902-DFCE-4C23-9B69-E3710B33F802}" presName="Name5" presStyleLbl="vennNode1" presStyleIdx="1" presStyleCnt="3" custLinFactX="-25426" custLinFactNeighborX="-100000" custLinFactNeighborY="4356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2B3E801-CEE4-4EC3-95C9-0E7C471117A0}" type="pres">
      <dgm:prSet presAssocID="{A9039EFD-EFD0-45A2-987F-959FEF7FEAD1}" presName="space" presStyleCnt="0"/>
      <dgm:spPr/>
    </dgm:pt>
    <dgm:pt modelId="{D100475A-FB72-4267-8FBC-0D94C92482B8}" type="pres">
      <dgm:prSet presAssocID="{030CF311-CB1E-440E-A13B-535AF235798D}" presName="Name5" presStyleLbl="vennNode1" presStyleIdx="2" presStyleCnt="3" custLinFactX="-18375" custLinFactNeighborX="-100000" custLinFactNeighborY="4356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9C71D625-6176-4C8A-A672-86221CA92244}" type="presOf" srcId="{2C8DDFA2-F913-426F-9BD5-BC85B9C81213}" destId="{E2DF71A7-7FBF-4E25-B3A9-391EE77E8944}" srcOrd="0" destOrd="0" presId="urn:microsoft.com/office/officeart/2005/8/layout/venn3"/>
    <dgm:cxn modelId="{AED61E72-5289-4625-9925-4BD76D7B37C3}" srcId="{C614E421-095E-483C-949D-93694200C320}" destId="{2C8DDFA2-F913-426F-9BD5-BC85B9C81213}" srcOrd="0" destOrd="0" parTransId="{5993B237-0190-43B5-AC8F-37CB5654B260}" sibTransId="{16BD399D-AB18-4336-907A-FAC4DD2F3491}"/>
    <dgm:cxn modelId="{F76A3889-71C1-4E39-A989-9BEB28D4851A}" srcId="{C614E421-095E-483C-949D-93694200C320}" destId="{E7D49902-DFCE-4C23-9B69-E3710B33F802}" srcOrd="1" destOrd="0" parTransId="{059D05F5-4A50-4EE1-8CEE-E0CE7E63150E}" sibTransId="{A9039EFD-EFD0-45A2-987F-959FEF7FEAD1}"/>
    <dgm:cxn modelId="{F9DBC324-B6B2-4A4C-9B70-0A977AA68C99}" type="presOf" srcId="{C614E421-095E-483C-949D-93694200C320}" destId="{5C489096-31BA-403F-A244-06DFFAAFC49F}" srcOrd="0" destOrd="0" presId="urn:microsoft.com/office/officeart/2005/8/layout/venn3"/>
    <dgm:cxn modelId="{E237FF5E-F921-48A9-A42D-4EC12C6D9560}" type="presOf" srcId="{030CF311-CB1E-440E-A13B-535AF235798D}" destId="{D100475A-FB72-4267-8FBC-0D94C92482B8}" srcOrd="0" destOrd="0" presId="urn:microsoft.com/office/officeart/2005/8/layout/venn3"/>
    <dgm:cxn modelId="{7860A401-CEB8-4F94-BB0A-96C6564AD087}" type="presOf" srcId="{E7D49902-DFCE-4C23-9B69-E3710B33F802}" destId="{2954E93A-4E1A-4AA8-899F-31412CE531A0}" srcOrd="0" destOrd="0" presId="urn:microsoft.com/office/officeart/2005/8/layout/venn3"/>
    <dgm:cxn modelId="{6F50E897-5901-41D7-A474-61EB02C2EA40}" srcId="{C614E421-095E-483C-949D-93694200C320}" destId="{030CF311-CB1E-440E-A13B-535AF235798D}" srcOrd="2" destOrd="0" parTransId="{6DAD691E-5109-49C2-B689-F92FF2F68CC2}" sibTransId="{33BA0D79-4499-47E4-AE75-0E27759CC7FD}"/>
    <dgm:cxn modelId="{795B7A1A-CCB2-4503-81AF-DB546164EE62}" type="presParOf" srcId="{5C489096-31BA-403F-A244-06DFFAAFC49F}" destId="{E2DF71A7-7FBF-4E25-B3A9-391EE77E8944}" srcOrd="0" destOrd="0" presId="urn:microsoft.com/office/officeart/2005/8/layout/venn3"/>
    <dgm:cxn modelId="{88773847-5813-44A0-9871-496BE5E4A827}" type="presParOf" srcId="{5C489096-31BA-403F-A244-06DFFAAFC49F}" destId="{11DF9CFE-170E-4263-9B93-20C1A90937FA}" srcOrd="1" destOrd="0" presId="urn:microsoft.com/office/officeart/2005/8/layout/venn3"/>
    <dgm:cxn modelId="{C4F771F9-25FE-4B16-8A2D-1926AB9A65DE}" type="presParOf" srcId="{5C489096-31BA-403F-A244-06DFFAAFC49F}" destId="{2954E93A-4E1A-4AA8-899F-31412CE531A0}" srcOrd="2" destOrd="0" presId="urn:microsoft.com/office/officeart/2005/8/layout/venn3"/>
    <dgm:cxn modelId="{6660BE42-3552-4809-8681-65145114F045}" type="presParOf" srcId="{5C489096-31BA-403F-A244-06DFFAAFC49F}" destId="{72B3E801-CEE4-4EC3-95C9-0E7C471117A0}" srcOrd="3" destOrd="0" presId="urn:microsoft.com/office/officeart/2005/8/layout/venn3"/>
    <dgm:cxn modelId="{0C4E6FDA-E180-4420-B669-2F055406EEA0}" type="presParOf" srcId="{5C489096-31BA-403F-A244-06DFFAAFC49F}" destId="{D100475A-FB72-4267-8FBC-0D94C92482B8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DF71A7-7FBF-4E25-B3A9-391EE77E8944}">
      <dsp:nvSpPr>
        <dsp:cNvPr id="0" name=""/>
        <dsp:cNvSpPr/>
      </dsp:nvSpPr>
      <dsp:spPr>
        <a:xfrm>
          <a:off x="2402200" y="51951"/>
          <a:ext cx="3054471" cy="3054471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ACAF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8098" tIns="46990" rIns="168098" bIns="46990" numCol="1" spcCol="1270" anchor="ctr" anchorCtr="0">
          <a:noAutofit/>
        </a:bodyPr>
        <a:lstStyle/>
        <a:p>
          <a:pPr lvl="0" algn="ctr" defTabSz="16446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700" kern="1200" dirty="0" err="1">
              <a:latin typeface="Cafe24 Ssurround Bold" panose="020F0800000000000000" pitchFamily="50" charset="-127"/>
              <a:ea typeface="Cafe24 Ssurround Bold" panose="020F0800000000000000" pitchFamily="50" charset="-127"/>
            </a:rPr>
            <a:t>소태산</a:t>
          </a:r>
          <a:r>
            <a:rPr lang="en-US" altLang="ko-KR" sz="3700" kern="1200" dirty="0">
              <a:latin typeface="Cafe24 Ssurround Bold" panose="020F0800000000000000" pitchFamily="50" charset="-127"/>
              <a:ea typeface="Cafe24 Ssurround Bold" panose="020F0800000000000000" pitchFamily="50" charset="-127"/>
            </a:rPr>
            <a:t/>
          </a:r>
          <a:br>
            <a:rPr lang="en-US" altLang="ko-KR" sz="3700" kern="1200" dirty="0">
              <a:latin typeface="Cafe24 Ssurround Bold" panose="020F0800000000000000" pitchFamily="50" charset="-127"/>
              <a:ea typeface="Cafe24 Ssurround Bold" panose="020F0800000000000000" pitchFamily="50" charset="-127"/>
            </a:rPr>
          </a:br>
          <a:r>
            <a:rPr lang="ko-KR" altLang="en-US" sz="3700" kern="1200" dirty="0" smtClean="0">
              <a:latin typeface="Cafe24 Ssurround Bold" panose="020F0800000000000000" pitchFamily="50" charset="-127"/>
              <a:ea typeface="Cafe24 Ssurround Bold" panose="020F0800000000000000" pitchFamily="50" charset="-127"/>
            </a:rPr>
            <a:t>대종사의 </a:t>
          </a:r>
          <a:r>
            <a:rPr lang="en-US" altLang="ko-KR" sz="3700" kern="1200" dirty="0">
              <a:latin typeface="Cafe24 Ssurround Bold" panose="020F0800000000000000" pitchFamily="50" charset="-127"/>
              <a:ea typeface="Cafe24 Ssurround Bold" panose="020F0800000000000000" pitchFamily="50" charset="-127"/>
            </a:rPr>
            <a:t/>
          </a:r>
          <a:br>
            <a:rPr lang="en-US" altLang="ko-KR" sz="3700" kern="1200" dirty="0">
              <a:latin typeface="Cafe24 Ssurround Bold" panose="020F0800000000000000" pitchFamily="50" charset="-127"/>
              <a:ea typeface="Cafe24 Ssurround Bold" panose="020F0800000000000000" pitchFamily="50" charset="-127"/>
            </a:rPr>
          </a:br>
          <a:r>
            <a:rPr lang="ko-KR" altLang="en-US" sz="3700" kern="1200" dirty="0">
              <a:solidFill>
                <a:srgbClr val="CC76C8"/>
              </a:solidFill>
              <a:latin typeface="Cafe24 Ssurround Bold" panose="020F0800000000000000" pitchFamily="50" charset="-127"/>
              <a:ea typeface="Cafe24 Ssurround Bold" panose="020F0800000000000000" pitchFamily="50" charset="-127"/>
            </a:rPr>
            <a:t>대각</a:t>
          </a:r>
        </a:p>
      </dsp:txBody>
      <dsp:txXfrm>
        <a:off x="2849517" y="499268"/>
        <a:ext cx="2159837" cy="2159837"/>
      </dsp:txXfrm>
    </dsp:sp>
    <dsp:sp modelId="{2954E93A-4E1A-4AA8-899F-31412CE531A0}">
      <dsp:nvSpPr>
        <dsp:cNvPr id="0" name=""/>
        <dsp:cNvSpPr/>
      </dsp:nvSpPr>
      <dsp:spPr>
        <a:xfrm>
          <a:off x="1059546" y="2252540"/>
          <a:ext cx="3054471" cy="3054471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ACAF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8098" tIns="44450" rIns="168098" bIns="44450" numCol="1" spcCol="1270" anchor="ctr" anchorCtr="0">
          <a:noAutofit/>
        </a:bodyPr>
        <a:lstStyle/>
        <a:p>
          <a:pPr lvl="0" algn="ctr" defTabSz="1555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500" kern="1200" dirty="0">
              <a:latin typeface="Cafe24 Ssurround Bold" panose="020F0800000000000000" pitchFamily="50" charset="-127"/>
              <a:ea typeface="Cafe24 Ssurround Bold" panose="020F0800000000000000" pitchFamily="50" charset="-127"/>
            </a:rPr>
            <a:t>교도의</a:t>
          </a:r>
          <a:r>
            <a:rPr lang="en-US" altLang="ko-KR" sz="3500" kern="1200" dirty="0">
              <a:latin typeface="Cafe24 Ssurround Bold" panose="020F0800000000000000" pitchFamily="50" charset="-127"/>
              <a:ea typeface="Cafe24 Ssurround Bold" panose="020F0800000000000000" pitchFamily="50" charset="-127"/>
            </a:rPr>
            <a:t/>
          </a:r>
          <a:br>
            <a:rPr lang="en-US" altLang="ko-KR" sz="3500" kern="1200" dirty="0">
              <a:latin typeface="Cafe24 Ssurround Bold" panose="020F0800000000000000" pitchFamily="50" charset="-127"/>
              <a:ea typeface="Cafe24 Ssurround Bold" panose="020F0800000000000000" pitchFamily="50" charset="-127"/>
            </a:rPr>
          </a:br>
          <a:r>
            <a:rPr lang="ko-KR" altLang="en-US" sz="3500" kern="1200" dirty="0">
              <a:solidFill>
                <a:srgbClr val="CC76C8"/>
              </a:solidFill>
              <a:latin typeface="Cafe24 Ssurround Bold" panose="020F0800000000000000" pitchFamily="50" charset="-127"/>
              <a:ea typeface="Cafe24 Ssurround Bold" panose="020F0800000000000000" pitchFamily="50" charset="-127"/>
            </a:rPr>
            <a:t>공동생일</a:t>
          </a:r>
        </a:p>
      </dsp:txBody>
      <dsp:txXfrm>
        <a:off x="1506863" y="2699857"/>
        <a:ext cx="2159837" cy="2159837"/>
      </dsp:txXfrm>
    </dsp:sp>
    <dsp:sp modelId="{D100475A-FB72-4267-8FBC-0D94C92482B8}">
      <dsp:nvSpPr>
        <dsp:cNvPr id="0" name=""/>
        <dsp:cNvSpPr/>
      </dsp:nvSpPr>
      <dsp:spPr>
        <a:xfrm>
          <a:off x="3718494" y="2252540"/>
          <a:ext cx="3054471" cy="3054471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ACAF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8098" tIns="44450" rIns="168098" bIns="44450" numCol="1" spcCol="1270" anchor="ctr" anchorCtr="0">
          <a:noAutofit/>
        </a:bodyPr>
        <a:lstStyle/>
        <a:p>
          <a:pPr lvl="0" algn="ctr" defTabSz="1555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500" kern="1200" dirty="0">
              <a:latin typeface="Cafe24 Ssurround Bold" panose="020F0800000000000000" pitchFamily="50" charset="-127"/>
              <a:ea typeface="Cafe24 Ssurround Bold" panose="020F0800000000000000" pitchFamily="50" charset="-127"/>
            </a:rPr>
            <a:t>원불교 </a:t>
          </a:r>
          <a:r>
            <a:rPr lang="en-US" altLang="ko-KR" sz="3500" kern="1200" dirty="0">
              <a:latin typeface="Cafe24 Ssurround Bold" panose="020F0800000000000000" pitchFamily="50" charset="-127"/>
              <a:ea typeface="Cafe24 Ssurround Bold" panose="020F0800000000000000" pitchFamily="50" charset="-127"/>
            </a:rPr>
            <a:t/>
          </a:r>
          <a:br>
            <a:rPr lang="en-US" altLang="ko-KR" sz="3500" kern="1200" dirty="0">
              <a:latin typeface="Cafe24 Ssurround Bold" panose="020F0800000000000000" pitchFamily="50" charset="-127"/>
              <a:ea typeface="Cafe24 Ssurround Bold" panose="020F0800000000000000" pitchFamily="50" charset="-127"/>
            </a:rPr>
          </a:br>
          <a:r>
            <a:rPr lang="ko-KR" altLang="en-US" sz="3500" kern="1200" dirty="0" err="1">
              <a:solidFill>
                <a:srgbClr val="CC76C8"/>
              </a:solidFill>
              <a:latin typeface="Cafe24 Ssurround Bold" panose="020F0800000000000000" pitchFamily="50" charset="-127"/>
              <a:ea typeface="Cafe24 Ssurround Bold" panose="020F0800000000000000" pitchFamily="50" charset="-127"/>
            </a:rPr>
            <a:t>열린날</a:t>
          </a:r>
          <a:endParaRPr lang="ko-KR" altLang="en-US" sz="3500" kern="1200" dirty="0">
            <a:solidFill>
              <a:srgbClr val="CC76C8"/>
            </a:solidFill>
            <a:latin typeface="Cafe24 Ssurround Bold" panose="020F0800000000000000" pitchFamily="50" charset="-127"/>
            <a:ea typeface="Cafe24 Ssurround Bold" panose="020F0800000000000000" pitchFamily="50" charset="-127"/>
          </a:endParaRPr>
        </a:p>
      </dsp:txBody>
      <dsp:txXfrm>
        <a:off x="4165811" y="2699857"/>
        <a:ext cx="2159837" cy="21598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B76CE2-4CA8-4674-8757-17B152A93727}" type="datetimeFigureOut">
              <a:rPr lang="ko-KR" altLang="en-US" smtClean="0"/>
              <a:t>2026-02-26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14F42C-7415-4BFC-BCBB-E7CFAF6199C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77613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2-27T05:33:24.750"/>
    </inkml:context>
    <inkml:brush xml:id="br0">
      <inkml:brushProperty name="width" value="0.05" units="cm"/>
      <inkml:brushProperty name="height" value="0.05" units="cm"/>
      <inkml:brushProperty name="color" value="#FFFFFF"/>
      <inkml:brushProperty name="ignorePressure" value="1"/>
    </inkml:brush>
  </inkml:definitions>
  <inkml:trace contextRef="#ctx0" brushRef="#br0">1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2-27T05:38:40.410"/>
    </inkml:context>
    <inkml:brush xml:id="br0">
      <inkml:brushProperty name="width" value="0.2" units="cm"/>
      <inkml:brushProperty name="height" value="0.2" units="cm"/>
      <inkml:brushProperty name="color" value="#FFFFFF"/>
      <inkml:brushProperty name="ignorePressure" value="1"/>
    </inkml:brush>
  </inkml:definitions>
  <inkml:trace contextRef="#ctx0" brushRef="#br0">1 0,'0'0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2-27T05:38:41.401"/>
    </inkml:context>
    <inkml:brush xml:id="br0">
      <inkml:brushProperty name="width" value="0.2" units="cm"/>
      <inkml:brushProperty name="height" value="0.2" units="cm"/>
      <inkml:brushProperty name="color" value="#FFFFFF"/>
      <inkml:brushProperty name="ignorePressure" value="1"/>
    </inkml:brush>
  </inkml:definitions>
  <inkml:trace contextRef="#ctx0" brushRef="#br0">1 0,'0'0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2-27T05:38:42.421"/>
    </inkml:context>
    <inkml:brush xml:id="br0">
      <inkml:brushProperty name="width" value="0.2" units="cm"/>
      <inkml:brushProperty name="height" value="0.2" units="cm"/>
      <inkml:brushProperty name="color" value="#FFFFFF"/>
      <inkml:brushProperty name="ignorePressure" value="1"/>
    </inkml:brush>
  </inkml:definitions>
  <inkml:trace contextRef="#ctx0" brushRef="#br0">0 1,'0'0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2-27T05:38:45.400"/>
    </inkml:context>
    <inkml:brush xml:id="br0">
      <inkml:brushProperty name="width" value="0.2" units="cm"/>
      <inkml:brushProperty name="height" value="0.2" units="cm"/>
      <inkml:brushProperty name="color" value="#FFFFFF"/>
      <inkml:brushProperty name="ignorePressure" value="1"/>
    </inkml:brush>
  </inkml:definitions>
  <inkml:trace contextRef="#ctx0" brushRef="#br0">1 0,'0'0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2-27T05:38:46.310"/>
    </inkml:context>
    <inkml:brush xml:id="br0">
      <inkml:brushProperty name="width" value="0.2" units="cm"/>
      <inkml:brushProperty name="height" value="0.2" units="cm"/>
      <inkml:brushProperty name="color" value="#FFFFFF"/>
      <inkml:brushProperty name="ignorePressure" value="1"/>
    </inkml:brush>
  </inkml:definitions>
  <inkml:trace contextRef="#ctx0" brushRef="#br0">1 1,'0'0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2-27T05:38:47.088"/>
    </inkml:context>
    <inkml:brush xml:id="br0">
      <inkml:brushProperty name="width" value="0.2" units="cm"/>
      <inkml:brushProperty name="height" value="0.2" units="cm"/>
      <inkml:brushProperty name="color" value="#FFFFFF"/>
      <inkml:brushProperty name="ignorePressure" value="1"/>
    </inkml:brush>
  </inkml:definitions>
  <inkml:trace contextRef="#ctx0" brushRef="#br0">0 1,'0'0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2-27T05:38:54.805"/>
    </inkml:context>
    <inkml:brush xml:id="br0">
      <inkml:brushProperty name="width" value="0.2" units="cm"/>
      <inkml:brushProperty name="height" value="0.2" units="cm"/>
      <inkml:brushProperty name="color" value="#FFFFFF"/>
      <inkml:brushProperty name="ignorePressure" value="1"/>
    </inkml:brush>
  </inkml:definitions>
  <inkml:trace contextRef="#ctx0" brushRef="#br0">1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1F391E-31BB-4AA7-9F11-27DB83888990}" type="datetimeFigureOut">
              <a:rPr lang="ko-KR" altLang="en-US" smtClean="0"/>
              <a:t>2026-02-26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F7389D-533A-481C-BC56-CADB550101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1610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F7389D-533A-481C-BC56-CADB5501018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0155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그룹 116"/>
          <p:cNvGrpSpPr/>
          <p:nvPr userDrawn="1"/>
        </p:nvGrpSpPr>
        <p:grpSpPr>
          <a:xfrm>
            <a:off x="730396" y="607853"/>
            <a:ext cx="1181632" cy="299170"/>
            <a:chOff x="2831550" y="6141897"/>
            <a:chExt cx="1181632" cy="299170"/>
          </a:xfrm>
        </p:grpSpPr>
        <p:grpSp>
          <p:nvGrpSpPr>
            <p:cNvPr id="118" name="그룹 117"/>
            <p:cNvGrpSpPr/>
            <p:nvPr userDrawn="1"/>
          </p:nvGrpSpPr>
          <p:grpSpPr>
            <a:xfrm>
              <a:off x="3250899" y="6161563"/>
              <a:ext cx="762283" cy="279504"/>
              <a:chOff x="1600729" y="-523356"/>
              <a:chExt cx="1095375" cy="401638"/>
            </a:xfrm>
            <a:solidFill>
              <a:schemeClr val="tx1"/>
            </a:solidFill>
          </p:grpSpPr>
          <p:sp>
            <p:nvSpPr>
              <p:cNvPr id="120" name="Freeform 6"/>
              <p:cNvSpPr>
                <a:spLocks/>
              </p:cNvSpPr>
              <p:nvPr userDrawn="1"/>
            </p:nvSpPr>
            <p:spPr bwMode="auto">
              <a:xfrm>
                <a:off x="1811867" y="-523356"/>
                <a:ext cx="107950" cy="190500"/>
              </a:xfrm>
              <a:custGeom>
                <a:avLst/>
                <a:gdLst>
                  <a:gd name="T0" fmla="*/ 4 w 68"/>
                  <a:gd name="T1" fmla="*/ 55 h 120"/>
                  <a:gd name="T2" fmla="*/ 4 w 68"/>
                  <a:gd name="T3" fmla="*/ 55 h 120"/>
                  <a:gd name="T4" fmla="*/ 10 w 68"/>
                  <a:gd name="T5" fmla="*/ 55 h 120"/>
                  <a:gd name="T6" fmla="*/ 14 w 68"/>
                  <a:gd name="T7" fmla="*/ 54 h 120"/>
                  <a:gd name="T8" fmla="*/ 19 w 68"/>
                  <a:gd name="T9" fmla="*/ 52 h 120"/>
                  <a:gd name="T10" fmla="*/ 24 w 68"/>
                  <a:gd name="T11" fmla="*/ 51 h 120"/>
                  <a:gd name="T12" fmla="*/ 24 w 68"/>
                  <a:gd name="T13" fmla="*/ 51 h 120"/>
                  <a:gd name="T14" fmla="*/ 40 w 68"/>
                  <a:gd name="T15" fmla="*/ 49 h 120"/>
                  <a:gd name="T16" fmla="*/ 40 w 68"/>
                  <a:gd name="T17" fmla="*/ 49 h 120"/>
                  <a:gd name="T18" fmla="*/ 38 w 68"/>
                  <a:gd name="T19" fmla="*/ 72 h 120"/>
                  <a:gd name="T20" fmla="*/ 38 w 68"/>
                  <a:gd name="T21" fmla="*/ 72 h 120"/>
                  <a:gd name="T22" fmla="*/ 38 w 68"/>
                  <a:gd name="T23" fmla="*/ 86 h 120"/>
                  <a:gd name="T24" fmla="*/ 38 w 68"/>
                  <a:gd name="T25" fmla="*/ 99 h 120"/>
                  <a:gd name="T26" fmla="*/ 40 w 68"/>
                  <a:gd name="T27" fmla="*/ 116 h 120"/>
                  <a:gd name="T28" fmla="*/ 40 w 68"/>
                  <a:gd name="T29" fmla="*/ 116 h 120"/>
                  <a:gd name="T30" fmla="*/ 40 w 68"/>
                  <a:gd name="T31" fmla="*/ 117 h 120"/>
                  <a:gd name="T32" fmla="*/ 41 w 68"/>
                  <a:gd name="T33" fmla="*/ 119 h 120"/>
                  <a:gd name="T34" fmla="*/ 43 w 68"/>
                  <a:gd name="T35" fmla="*/ 120 h 120"/>
                  <a:gd name="T36" fmla="*/ 46 w 68"/>
                  <a:gd name="T37" fmla="*/ 120 h 120"/>
                  <a:gd name="T38" fmla="*/ 46 w 68"/>
                  <a:gd name="T39" fmla="*/ 120 h 120"/>
                  <a:gd name="T40" fmla="*/ 50 w 68"/>
                  <a:gd name="T41" fmla="*/ 120 h 120"/>
                  <a:gd name="T42" fmla="*/ 54 w 68"/>
                  <a:gd name="T43" fmla="*/ 119 h 120"/>
                  <a:gd name="T44" fmla="*/ 57 w 68"/>
                  <a:gd name="T45" fmla="*/ 114 h 120"/>
                  <a:gd name="T46" fmla="*/ 60 w 68"/>
                  <a:gd name="T47" fmla="*/ 109 h 120"/>
                  <a:gd name="T48" fmla="*/ 60 w 68"/>
                  <a:gd name="T49" fmla="*/ 109 h 120"/>
                  <a:gd name="T50" fmla="*/ 60 w 68"/>
                  <a:gd name="T51" fmla="*/ 89 h 120"/>
                  <a:gd name="T52" fmla="*/ 60 w 68"/>
                  <a:gd name="T53" fmla="*/ 64 h 120"/>
                  <a:gd name="T54" fmla="*/ 60 w 68"/>
                  <a:gd name="T55" fmla="*/ 64 h 120"/>
                  <a:gd name="T56" fmla="*/ 63 w 68"/>
                  <a:gd name="T57" fmla="*/ 38 h 120"/>
                  <a:gd name="T58" fmla="*/ 65 w 68"/>
                  <a:gd name="T59" fmla="*/ 17 h 120"/>
                  <a:gd name="T60" fmla="*/ 65 w 68"/>
                  <a:gd name="T61" fmla="*/ 17 h 120"/>
                  <a:gd name="T62" fmla="*/ 68 w 68"/>
                  <a:gd name="T63" fmla="*/ 10 h 120"/>
                  <a:gd name="T64" fmla="*/ 68 w 68"/>
                  <a:gd name="T65" fmla="*/ 4 h 120"/>
                  <a:gd name="T66" fmla="*/ 67 w 68"/>
                  <a:gd name="T67" fmla="*/ 3 h 120"/>
                  <a:gd name="T68" fmla="*/ 65 w 68"/>
                  <a:gd name="T69" fmla="*/ 1 h 120"/>
                  <a:gd name="T70" fmla="*/ 58 w 68"/>
                  <a:gd name="T71" fmla="*/ 0 h 120"/>
                  <a:gd name="T72" fmla="*/ 58 w 68"/>
                  <a:gd name="T73" fmla="*/ 0 h 120"/>
                  <a:gd name="T74" fmla="*/ 51 w 68"/>
                  <a:gd name="T75" fmla="*/ 1 h 120"/>
                  <a:gd name="T76" fmla="*/ 48 w 68"/>
                  <a:gd name="T77" fmla="*/ 3 h 120"/>
                  <a:gd name="T78" fmla="*/ 47 w 68"/>
                  <a:gd name="T79" fmla="*/ 6 h 120"/>
                  <a:gd name="T80" fmla="*/ 47 w 68"/>
                  <a:gd name="T81" fmla="*/ 6 h 120"/>
                  <a:gd name="T82" fmla="*/ 44 w 68"/>
                  <a:gd name="T83" fmla="*/ 13 h 120"/>
                  <a:gd name="T84" fmla="*/ 41 w 68"/>
                  <a:gd name="T85" fmla="*/ 35 h 120"/>
                  <a:gd name="T86" fmla="*/ 41 w 68"/>
                  <a:gd name="T87" fmla="*/ 35 h 120"/>
                  <a:gd name="T88" fmla="*/ 27 w 68"/>
                  <a:gd name="T89" fmla="*/ 37 h 120"/>
                  <a:gd name="T90" fmla="*/ 27 w 68"/>
                  <a:gd name="T91" fmla="*/ 37 h 120"/>
                  <a:gd name="T92" fmla="*/ 13 w 68"/>
                  <a:gd name="T93" fmla="*/ 35 h 120"/>
                  <a:gd name="T94" fmla="*/ 7 w 68"/>
                  <a:gd name="T95" fmla="*/ 37 h 120"/>
                  <a:gd name="T96" fmla="*/ 6 w 68"/>
                  <a:gd name="T97" fmla="*/ 37 h 120"/>
                  <a:gd name="T98" fmla="*/ 4 w 68"/>
                  <a:gd name="T99" fmla="*/ 38 h 120"/>
                  <a:gd name="T100" fmla="*/ 4 w 68"/>
                  <a:gd name="T101" fmla="*/ 38 h 120"/>
                  <a:gd name="T102" fmla="*/ 2 w 68"/>
                  <a:gd name="T103" fmla="*/ 42 h 120"/>
                  <a:gd name="T104" fmla="*/ 0 w 68"/>
                  <a:gd name="T105" fmla="*/ 48 h 120"/>
                  <a:gd name="T106" fmla="*/ 0 w 68"/>
                  <a:gd name="T107" fmla="*/ 51 h 120"/>
                  <a:gd name="T108" fmla="*/ 0 w 68"/>
                  <a:gd name="T109" fmla="*/ 54 h 120"/>
                  <a:gd name="T110" fmla="*/ 2 w 68"/>
                  <a:gd name="T111" fmla="*/ 55 h 120"/>
                  <a:gd name="T112" fmla="*/ 4 w 68"/>
                  <a:gd name="T113" fmla="*/ 55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68" h="120">
                    <a:moveTo>
                      <a:pt x="4" y="55"/>
                    </a:moveTo>
                    <a:lnTo>
                      <a:pt x="4" y="55"/>
                    </a:lnTo>
                    <a:lnTo>
                      <a:pt x="10" y="55"/>
                    </a:lnTo>
                    <a:lnTo>
                      <a:pt x="14" y="54"/>
                    </a:lnTo>
                    <a:lnTo>
                      <a:pt x="19" y="52"/>
                    </a:lnTo>
                    <a:lnTo>
                      <a:pt x="24" y="51"/>
                    </a:lnTo>
                    <a:lnTo>
                      <a:pt x="24" y="51"/>
                    </a:lnTo>
                    <a:lnTo>
                      <a:pt x="40" y="49"/>
                    </a:lnTo>
                    <a:lnTo>
                      <a:pt x="40" y="49"/>
                    </a:lnTo>
                    <a:lnTo>
                      <a:pt x="38" y="72"/>
                    </a:lnTo>
                    <a:lnTo>
                      <a:pt x="38" y="72"/>
                    </a:lnTo>
                    <a:lnTo>
                      <a:pt x="38" y="86"/>
                    </a:lnTo>
                    <a:lnTo>
                      <a:pt x="38" y="99"/>
                    </a:lnTo>
                    <a:lnTo>
                      <a:pt x="40" y="116"/>
                    </a:lnTo>
                    <a:lnTo>
                      <a:pt x="40" y="116"/>
                    </a:lnTo>
                    <a:lnTo>
                      <a:pt x="40" y="117"/>
                    </a:lnTo>
                    <a:lnTo>
                      <a:pt x="41" y="119"/>
                    </a:lnTo>
                    <a:lnTo>
                      <a:pt x="43" y="120"/>
                    </a:lnTo>
                    <a:lnTo>
                      <a:pt x="46" y="120"/>
                    </a:lnTo>
                    <a:lnTo>
                      <a:pt x="46" y="120"/>
                    </a:lnTo>
                    <a:lnTo>
                      <a:pt x="50" y="120"/>
                    </a:lnTo>
                    <a:lnTo>
                      <a:pt x="54" y="119"/>
                    </a:lnTo>
                    <a:lnTo>
                      <a:pt x="57" y="114"/>
                    </a:lnTo>
                    <a:lnTo>
                      <a:pt x="60" y="109"/>
                    </a:lnTo>
                    <a:lnTo>
                      <a:pt x="60" y="109"/>
                    </a:lnTo>
                    <a:lnTo>
                      <a:pt x="60" y="89"/>
                    </a:lnTo>
                    <a:lnTo>
                      <a:pt x="60" y="64"/>
                    </a:lnTo>
                    <a:lnTo>
                      <a:pt x="60" y="64"/>
                    </a:lnTo>
                    <a:lnTo>
                      <a:pt x="63" y="38"/>
                    </a:lnTo>
                    <a:lnTo>
                      <a:pt x="65" y="17"/>
                    </a:lnTo>
                    <a:lnTo>
                      <a:pt x="65" y="17"/>
                    </a:lnTo>
                    <a:lnTo>
                      <a:pt x="68" y="10"/>
                    </a:lnTo>
                    <a:lnTo>
                      <a:pt x="68" y="4"/>
                    </a:lnTo>
                    <a:lnTo>
                      <a:pt x="67" y="3"/>
                    </a:lnTo>
                    <a:lnTo>
                      <a:pt x="65" y="1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1" y="1"/>
                    </a:lnTo>
                    <a:lnTo>
                      <a:pt x="48" y="3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4" y="13"/>
                    </a:lnTo>
                    <a:lnTo>
                      <a:pt x="41" y="35"/>
                    </a:lnTo>
                    <a:lnTo>
                      <a:pt x="41" y="35"/>
                    </a:lnTo>
                    <a:lnTo>
                      <a:pt x="27" y="37"/>
                    </a:lnTo>
                    <a:lnTo>
                      <a:pt x="27" y="37"/>
                    </a:lnTo>
                    <a:lnTo>
                      <a:pt x="13" y="35"/>
                    </a:lnTo>
                    <a:lnTo>
                      <a:pt x="7" y="37"/>
                    </a:lnTo>
                    <a:lnTo>
                      <a:pt x="6" y="37"/>
                    </a:lnTo>
                    <a:lnTo>
                      <a:pt x="4" y="38"/>
                    </a:lnTo>
                    <a:lnTo>
                      <a:pt x="4" y="38"/>
                    </a:lnTo>
                    <a:lnTo>
                      <a:pt x="2" y="42"/>
                    </a:lnTo>
                    <a:lnTo>
                      <a:pt x="0" y="48"/>
                    </a:lnTo>
                    <a:lnTo>
                      <a:pt x="0" y="51"/>
                    </a:lnTo>
                    <a:lnTo>
                      <a:pt x="0" y="54"/>
                    </a:lnTo>
                    <a:lnTo>
                      <a:pt x="2" y="55"/>
                    </a:lnTo>
                    <a:lnTo>
                      <a:pt x="4" y="55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21" name="Freeform 7"/>
              <p:cNvSpPr>
                <a:spLocks/>
              </p:cNvSpPr>
              <p:nvPr userDrawn="1"/>
            </p:nvSpPr>
            <p:spPr bwMode="auto">
              <a:xfrm>
                <a:off x="1600729" y="-409056"/>
                <a:ext cx="233363" cy="79375"/>
              </a:xfrm>
              <a:custGeom>
                <a:avLst/>
                <a:gdLst>
                  <a:gd name="T0" fmla="*/ 78 w 147"/>
                  <a:gd name="T1" fmla="*/ 40 h 50"/>
                  <a:gd name="T2" fmla="*/ 78 w 147"/>
                  <a:gd name="T3" fmla="*/ 40 h 50"/>
                  <a:gd name="T4" fmla="*/ 78 w 147"/>
                  <a:gd name="T5" fmla="*/ 47 h 50"/>
                  <a:gd name="T6" fmla="*/ 79 w 147"/>
                  <a:gd name="T7" fmla="*/ 48 h 50"/>
                  <a:gd name="T8" fmla="*/ 84 w 147"/>
                  <a:gd name="T9" fmla="*/ 50 h 50"/>
                  <a:gd name="T10" fmla="*/ 84 w 147"/>
                  <a:gd name="T11" fmla="*/ 50 h 50"/>
                  <a:gd name="T12" fmla="*/ 88 w 147"/>
                  <a:gd name="T13" fmla="*/ 48 h 50"/>
                  <a:gd name="T14" fmla="*/ 94 w 147"/>
                  <a:gd name="T15" fmla="*/ 47 h 50"/>
                  <a:gd name="T16" fmla="*/ 98 w 147"/>
                  <a:gd name="T17" fmla="*/ 42 h 50"/>
                  <a:gd name="T18" fmla="*/ 99 w 147"/>
                  <a:gd name="T19" fmla="*/ 41 h 50"/>
                  <a:gd name="T20" fmla="*/ 99 w 147"/>
                  <a:gd name="T21" fmla="*/ 38 h 50"/>
                  <a:gd name="T22" fmla="*/ 99 w 147"/>
                  <a:gd name="T23" fmla="*/ 38 h 50"/>
                  <a:gd name="T24" fmla="*/ 101 w 147"/>
                  <a:gd name="T25" fmla="*/ 21 h 50"/>
                  <a:gd name="T26" fmla="*/ 101 w 147"/>
                  <a:gd name="T27" fmla="*/ 21 h 50"/>
                  <a:gd name="T28" fmla="*/ 115 w 147"/>
                  <a:gd name="T29" fmla="*/ 23 h 50"/>
                  <a:gd name="T30" fmla="*/ 123 w 147"/>
                  <a:gd name="T31" fmla="*/ 23 h 50"/>
                  <a:gd name="T32" fmla="*/ 128 w 147"/>
                  <a:gd name="T33" fmla="*/ 24 h 50"/>
                  <a:gd name="T34" fmla="*/ 133 w 147"/>
                  <a:gd name="T35" fmla="*/ 24 h 50"/>
                  <a:gd name="T36" fmla="*/ 133 w 147"/>
                  <a:gd name="T37" fmla="*/ 24 h 50"/>
                  <a:gd name="T38" fmla="*/ 137 w 147"/>
                  <a:gd name="T39" fmla="*/ 24 h 50"/>
                  <a:gd name="T40" fmla="*/ 140 w 147"/>
                  <a:gd name="T41" fmla="*/ 23 h 50"/>
                  <a:gd name="T42" fmla="*/ 145 w 147"/>
                  <a:gd name="T43" fmla="*/ 16 h 50"/>
                  <a:gd name="T44" fmla="*/ 146 w 147"/>
                  <a:gd name="T45" fmla="*/ 10 h 50"/>
                  <a:gd name="T46" fmla="*/ 147 w 147"/>
                  <a:gd name="T47" fmla="*/ 4 h 50"/>
                  <a:gd name="T48" fmla="*/ 147 w 147"/>
                  <a:gd name="T49" fmla="*/ 4 h 50"/>
                  <a:gd name="T50" fmla="*/ 146 w 147"/>
                  <a:gd name="T51" fmla="*/ 1 h 50"/>
                  <a:gd name="T52" fmla="*/ 145 w 147"/>
                  <a:gd name="T53" fmla="*/ 0 h 50"/>
                  <a:gd name="T54" fmla="*/ 130 w 147"/>
                  <a:gd name="T55" fmla="*/ 4 h 50"/>
                  <a:gd name="T56" fmla="*/ 130 w 147"/>
                  <a:gd name="T57" fmla="*/ 4 h 50"/>
                  <a:gd name="T58" fmla="*/ 120 w 147"/>
                  <a:gd name="T59" fmla="*/ 6 h 50"/>
                  <a:gd name="T60" fmla="*/ 109 w 147"/>
                  <a:gd name="T61" fmla="*/ 7 h 50"/>
                  <a:gd name="T62" fmla="*/ 85 w 147"/>
                  <a:gd name="T63" fmla="*/ 7 h 50"/>
                  <a:gd name="T64" fmla="*/ 85 w 147"/>
                  <a:gd name="T65" fmla="*/ 7 h 50"/>
                  <a:gd name="T66" fmla="*/ 31 w 147"/>
                  <a:gd name="T67" fmla="*/ 9 h 50"/>
                  <a:gd name="T68" fmla="*/ 31 w 147"/>
                  <a:gd name="T69" fmla="*/ 9 h 50"/>
                  <a:gd name="T70" fmla="*/ 18 w 147"/>
                  <a:gd name="T71" fmla="*/ 9 h 50"/>
                  <a:gd name="T72" fmla="*/ 13 w 147"/>
                  <a:gd name="T73" fmla="*/ 7 h 50"/>
                  <a:gd name="T74" fmla="*/ 13 w 147"/>
                  <a:gd name="T75" fmla="*/ 7 h 50"/>
                  <a:gd name="T76" fmla="*/ 10 w 147"/>
                  <a:gd name="T77" fmla="*/ 9 h 50"/>
                  <a:gd name="T78" fmla="*/ 6 w 147"/>
                  <a:gd name="T79" fmla="*/ 10 h 50"/>
                  <a:gd name="T80" fmla="*/ 3 w 147"/>
                  <a:gd name="T81" fmla="*/ 14 h 50"/>
                  <a:gd name="T82" fmla="*/ 0 w 147"/>
                  <a:gd name="T83" fmla="*/ 21 h 50"/>
                  <a:gd name="T84" fmla="*/ 0 w 147"/>
                  <a:gd name="T85" fmla="*/ 21 h 50"/>
                  <a:gd name="T86" fmla="*/ 0 w 147"/>
                  <a:gd name="T87" fmla="*/ 24 h 50"/>
                  <a:gd name="T88" fmla="*/ 1 w 147"/>
                  <a:gd name="T89" fmla="*/ 26 h 50"/>
                  <a:gd name="T90" fmla="*/ 3 w 147"/>
                  <a:gd name="T91" fmla="*/ 27 h 50"/>
                  <a:gd name="T92" fmla="*/ 6 w 147"/>
                  <a:gd name="T93" fmla="*/ 27 h 50"/>
                  <a:gd name="T94" fmla="*/ 11 w 147"/>
                  <a:gd name="T95" fmla="*/ 27 h 50"/>
                  <a:gd name="T96" fmla="*/ 18 w 147"/>
                  <a:gd name="T97" fmla="*/ 26 h 50"/>
                  <a:gd name="T98" fmla="*/ 18 w 147"/>
                  <a:gd name="T99" fmla="*/ 26 h 50"/>
                  <a:gd name="T100" fmla="*/ 33 w 147"/>
                  <a:gd name="T101" fmla="*/ 24 h 50"/>
                  <a:gd name="T102" fmla="*/ 47 w 147"/>
                  <a:gd name="T103" fmla="*/ 23 h 50"/>
                  <a:gd name="T104" fmla="*/ 79 w 147"/>
                  <a:gd name="T105" fmla="*/ 21 h 50"/>
                  <a:gd name="T106" fmla="*/ 79 w 147"/>
                  <a:gd name="T107" fmla="*/ 21 h 50"/>
                  <a:gd name="T108" fmla="*/ 78 w 147"/>
                  <a:gd name="T109" fmla="*/ 4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47" h="50">
                    <a:moveTo>
                      <a:pt x="78" y="40"/>
                    </a:moveTo>
                    <a:lnTo>
                      <a:pt x="78" y="40"/>
                    </a:lnTo>
                    <a:lnTo>
                      <a:pt x="78" y="47"/>
                    </a:lnTo>
                    <a:lnTo>
                      <a:pt x="79" y="48"/>
                    </a:lnTo>
                    <a:lnTo>
                      <a:pt x="84" y="50"/>
                    </a:lnTo>
                    <a:lnTo>
                      <a:pt x="84" y="50"/>
                    </a:lnTo>
                    <a:lnTo>
                      <a:pt x="88" y="48"/>
                    </a:lnTo>
                    <a:lnTo>
                      <a:pt x="94" y="47"/>
                    </a:lnTo>
                    <a:lnTo>
                      <a:pt x="98" y="42"/>
                    </a:lnTo>
                    <a:lnTo>
                      <a:pt x="99" y="41"/>
                    </a:lnTo>
                    <a:lnTo>
                      <a:pt x="99" y="38"/>
                    </a:lnTo>
                    <a:lnTo>
                      <a:pt x="99" y="38"/>
                    </a:lnTo>
                    <a:lnTo>
                      <a:pt x="101" y="21"/>
                    </a:lnTo>
                    <a:lnTo>
                      <a:pt x="101" y="21"/>
                    </a:lnTo>
                    <a:lnTo>
                      <a:pt x="115" y="23"/>
                    </a:lnTo>
                    <a:lnTo>
                      <a:pt x="123" y="23"/>
                    </a:lnTo>
                    <a:lnTo>
                      <a:pt x="128" y="24"/>
                    </a:lnTo>
                    <a:lnTo>
                      <a:pt x="133" y="24"/>
                    </a:lnTo>
                    <a:lnTo>
                      <a:pt x="133" y="24"/>
                    </a:lnTo>
                    <a:lnTo>
                      <a:pt x="137" y="24"/>
                    </a:lnTo>
                    <a:lnTo>
                      <a:pt x="140" y="23"/>
                    </a:lnTo>
                    <a:lnTo>
                      <a:pt x="145" y="16"/>
                    </a:lnTo>
                    <a:lnTo>
                      <a:pt x="146" y="10"/>
                    </a:lnTo>
                    <a:lnTo>
                      <a:pt x="147" y="4"/>
                    </a:lnTo>
                    <a:lnTo>
                      <a:pt x="147" y="4"/>
                    </a:lnTo>
                    <a:lnTo>
                      <a:pt x="146" y="1"/>
                    </a:lnTo>
                    <a:lnTo>
                      <a:pt x="145" y="0"/>
                    </a:lnTo>
                    <a:lnTo>
                      <a:pt x="130" y="4"/>
                    </a:lnTo>
                    <a:lnTo>
                      <a:pt x="130" y="4"/>
                    </a:lnTo>
                    <a:lnTo>
                      <a:pt x="120" y="6"/>
                    </a:lnTo>
                    <a:lnTo>
                      <a:pt x="109" y="7"/>
                    </a:lnTo>
                    <a:lnTo>
                      <a:pt x="85" y="7"/>
                    </a:lnTo>
                    <a:lnTo>
                      <a:pt x="85" y="7"/>
                    </a:lnTo>
                    <a:lnTo>
                      <a:pt x="31" y="9"/>
                    </a:lnTo>
                    <a:lnTo>
                      <a:pt x="31" y="9"/>
                    </a:lnTo>
                    <a:lnTo>
                      <a:pt x="18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0" y="9"/>
                    </a:lnTo>
                    <a:lnTo>
                      <a:pt x="6" y="10"/>
                    </a:lnTo>
                    <a:lnTo>
                      <a:pt x="3" y="14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1" y="26"/>
                    </a:lnTo>
                    <a:lnTo>
                      <a:pt x="3" y="27"/>
                    </a:lnTo>
                    <a:lnTo>
                      <a:pt x="6" y="27"/>
                    </a:lnTo>
                    <a:lnTo>
                      <a:pt x="11" y="27"/>
                    </a:lnTo>
                    <a:lnTo>
                      <a:pt x="18" y="26"/>
                    </a:lnTo>
                    <a:lnTo>
                      <a:pt x="18" y="26"/>
                    </a:lnTo>
                    <a:lnTo>
                      <a:pt x="33" y="24"/>
                    </a:lnTo>
                    <a:lnTo>
                      <a:pt x="47" y="23"/>
                    </a:lnTo>
                    <a:lnTo>
                      <a:pt x="79" y="21"/>
                    </a:lnTo>
                    <a:lnTo>
                      <a:pt x="79" y="21"/>
                    </a:lnTo>
                    <a:lnTo>
                      <a:pt x="78" y="40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22" name="Freeform 8"/>
              <p:cNvSpPr>
                <a:spLocks/>
              </p:cNvSpPr>
              <p:nvPr userDrawn="1"/>
            </p:nvSpPr>
            <p:spPr bwMode="auto">
              <a:xfrm>
                <a:off x="1637242" y="-339206"/>
                <a:ext cx="292100" cy="87313"/>
              </a:xfrm>
              <a:custGeom>
                <a:avLst/>
                <a:gdLst>
                  <a:gd name="T0" fmla="*/ 180 w 184"/>
                  <a:gd name="T1" fmla="*/ 27 h 55"/>
                  <a:gd name="T2" fmla="*/ 180 w 184"/>
                  <a:gd name="T3" fmla="*/ 27 h 55"/>
                  <a:gd name="T4" fmla="*/ 175 w 184"/>
                  <a:gd name="T5" fmla="*/ 28 h 55"/>
                  <a:gd name="T6" fmla="*/ 170 w 184"/>
                  <a:gd name="T7" fmla="*/ 30 h 55"/>
                  <a:gd name="T8" fmla="*/ 161 w 184"/>
                  <a:gd name="T9" fmla="*/ 32 h 55"/>
                  <a:gd name="T10" fmla="*/ 148 w 184"/>
                  <a:gd name="T11" fmla="*/ 32 h 55"/>
                  <a:gd name="T12" fmla="*/ 148 w 184"/>
                  <a:gd name="T13" fmla="*/ 32 h 55"/>
                  <a:gd name="T14" fmla="*/ 82 w 184"/>
                  <a:gd name="T15" fmla="*/ 31 h 55"/>
                  <a:gd name="T16" fmla="*/ 82 w 184"/>
                  <a:gd name="T17" fmla="*/ 31 h 55"/>
                  <a:gd name="T18" fmla="*/ 52 w 184"/>
                  <a:gd name="T19" fmla="*/ 32 h 55"/>
                  <a:gd name="T20" fmla="*/ 31 w 184"/>
                  <a:gd name="T21" fmla="*/ 34 h 55"/>
                  <a:gd name="T22" fmla="*/ 31 w 184"/>
                  <a:gd name="T23" fmla="*/ 34 h 55"/>
                  <a:gd name="T24" fmla="*/ 32 w 184"/>
                  <a:gd name="T25" fmla="*/ 25 h 55"/>
                  <a:gd name="T26" fmla="*/ 34 w 184"/>
                  <a:gd name="T27" fmla="*/ 20 h 55"/>
                  <a:gd name="T28" fmla="*/ 34 w 184"/>
                  <a:gd name="T29" fmla="*/ 15 h 55"/>
                  <a:gd name="T30" fmla="*/ 32 w 184"/>
                  <a:gd name="T31" fmla="*/ 10 h 55"/>
                  <a:gd name="T32" fmla="*/ 29 w 184"/>
                  <a:gd name="T33" fmla="*/ 6 h 55"/>
                  <a:gd name="T34" fmla="*/ 25 w 184"/>
                  <a:gd name="T35" fmla="*/ 1 h 55"/>
                  <a:gd name="T36" fmla="*/ 18 w 184"/>
                  <a:gd name="T37" fmla="*/ 0 h 55"/>
                  <a:gd name="T38" fmla="*/ 18 w 184"/>
                  <a:gd name="T39" fmla="*/ 0 h 55"/>
                  <a:gd name="T40" fmla="*/ 14 w 184"/>
                  <a:gd name="T41" fmla="*/ 0 h 55"/>
                  <a:gd name="T42" fmla="*/ 11 w 184"/>
                  <a:gd name="T43" fmla="*/ 1 h 55"/>
                  <a:gd name="T44" fmla="*/ 10 w 184"/>
                  <a:gd name="T45" fmla="*/ 3 h 55"/>
                  <a:gd name="T46" fmla="*/ 8 w 184"/>
                  <a:gd name="T47" fmla="*/ 6 h 55"/>
                  <a:gd name="T48" fmla="*/ 8 w 184"/>
                  <a:gd name="T49" fmla="*/ 6 h 55"/>
                  <a:gd name="T50" fmla="*/ 10 w 184"/>
                  <a:gd name="T51" fmla="*/ 13 h 55"/>
                  <a:gd name="T52" fmla="*/ 11 w 184"/>
                  <a:gd name="T53" fmla="*/ 17 h 55"/>
                  <a:gd name="T54" fmla="*/ 10 w 184"/>
                  <a:gd name="T55" fmla="*/ 23 h 55"/>
                  <a:gd name="T56" fmla="*/ 10 w 184"/>
                  <a:gd name="T57" fmla="*/ 23 h 55"/>
                  <a:gd name="T58" fmla="*/ 10 w 184"/>
                  <a:gd name="T59" fmla="*/ 28 h 55"/>
                  <a:gd name="T60" fmla="*/ 8 w 184"/>
                  <a:gd name="T61" fmla="*/ 32 h 55"/>
                  <a:gd name="T62" fmla="*/ 4 w 184"/>
                  <a:gd name="T63" fmla="*/ 38 h 55"/>
                  <a:gd name="T64" fmla="*/ 1 w 184"/>
                  <a:gd name="T65" fmla="*/ 41 h 55"/>
                  <a:gd name="T66" fmla="*/ 0 w 184"/>
                  <a:gd name="T67" fmla="*/ 42 h 55"/>
                  <a:gd name="T68" fmla="*/ 0 w 184"/>
                  <a:gd name="T69" fmla="*/ 45 h 55"/>
                  <a:gd name="T70" fmla="*/ 0 w 184"/>
                  <a:gd name="T71" fmla="*/ 45 h 55"/>
                  <a:gd name="T72" fmla="*/ 0 w 184"/>
                  <a:gd name="T73" fmla="*/ 49 h 55"/>
                  <a:gd name="T74" fmla="*/ 1 w 184"/>
                  <a:gd name="T75" fmla="*/ 52 h 55"/>
                  <a:gd name="T76" fmla="*/ 4 w 184"/>
                  <a:gd name="T77" fmla="*/ 54 h 55"/>
                  <a:gd name="T78" fmla="*/ 8 w 184"/>
                  <a:gd name="T79" fmla="*/ 55 h 55"/>
                  <a:gd name="T80" fmla="*/ 8 w 184"/>
                  <a:gd name="T81" fmla="*/ 55 h 55"/>
                  <a:gd name="T82" fmla="*/ 14 w 184"/>
                  <a:gd name="T83" fmla="*/ 54 h 55"/>
                  <a:gd name="T84" fmla="*/ 25 w 184"/>
                  <a:gd name="T85" fmla="*/ 49 h 55"/>
                  <a:gd name="T86" fmla="*/ 44 w 184"/>
                  <a:gd name="T87" fmla="*/ 47 h 55"/>
                  <a:gd name="T88" fmla="*/ 56 w 184"/>
                  <a:gd name="T89" fmla="*/ 45 h 55"/>
                  <a:gd name="T90" fmla="*/ 72 w 184"/>
                  <a:gd name="T91" fmla="*/ 45 h 55"/>
                  <a:gd name="T92" fmla="*/ 72 w 184"/>
                  <a:gd name="T93" fmla="*/ 45 h 55"/>
                  <a:gd name="T94" fmla="*/ 103 w 184"/>
                  <a:gd name="T95" fmla="*/ 47 h 55"/>
                  <a:gd name="T96" fmla="*/ 129 w 184"/>
                  <a:gd name="T97" fmla="*/ 49 h 55"/>
                  <a:gd name="T98" fmla="*/ 161 w 184"/>
                  <a:gd name="T99" fmla="*/ 55 h 55"/>
                  <a:gd name="T100" fmla="*/ 161 w 184"/>
                  <a:gd name="T101" fmla="*/ 55 h 55"/>
                  <a:gd name="T102" fmla="*/ 168 w 184"/>
                  <a:gd name="T103" fmla="*/ 55 h 55"/>
                  <a:gd name="T104" fmla="*/ 174 w 184"/>
                  <a:gd name="T105" fmla="*/ 55 h 55"/>
                  <a:gd name="T106" fmla="*/ 178 w 184"/>
                  <a:gd name="T107" fmla="*/ 51 h 55"/>
                  <a:gd name="T108" fmla="*/ 181 w 184"/>
                  <a:gd name="T109" fmla="*/ 45 h 55"/>
                  <a:gd name="T110" fmla="*/ 181 w 184"/>
                  <a:gd name="T111" fmla="*/ 45 h 55"/>
                  <a:gd name="T112" fmla="*/ 184 w 184"/>
                  <a:gd name="T113" fmla="*/ 38 h 55"/>
                  <a:gd name="T114" fmla="*/ 184 w 184"/>
                  <a:gd name="T115" fmla="*/ 32 h 55"/>
                  <a:gd name="T116" fmla="*/ 184 w 184"/>
                  <a:gd name="T117" fmla="*/ 28 h 55"/>
                  <a:gd name="T118" fmla="*/ 182 w 184"/>
                  <a:gd name="T119" fmla="*/ 27 h 55"/>
                  <a:gd name="T120" fmla="*/ 180 w 184"/>
                  <a:gd name="T121" fmla="*/ 27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84" h="55">
                    <a:moveTo>
                      <a:pt x="180" y="27"/>
                    </a:moveTo>
                    <a:lnTo>
                      <a:pt x="180" y="27"/>
                    </a:lnTo>
                    <a:lnTo>
                      <a:pt x="175" y="28"/>
                    </a:lnTo>
                    <a:lnTo>
                      <a:pt x="170" y="30"/>
                    </a:lnTo>
                    <a:lnTo>
                      <a:pt x="161" y="32"/>
                    </a:lnTo>
                    <a:lnTo>
                      <a:pt x="148" y="32"/>
                    </a:lnTo>
                    <a:lnTo>
                      <a:pt x="148" y="32"/>
                    </a:lnTo>
                    <a:lnTo>
                      <a:pt x="82" y="31"/>
                    </a:lnTo>
                    <a:lnTo>
                      <a:pt x="82" y="31"/>
                    </a:lnTo>
                    <a:lnTo>
                      <a:pt x="52" y="32"/>
                    </a:lnTo>
                    <a:lnTo>
                      <a:pt x="31" y="34"/>
                    </a:lnTo>
                    <a:lnTo>
                      <a:pt x="31" y="34"/>
                    </a:lnTo>
                    <a:lnTo>
                      <a:pt x="32" y="25"/>
                    </a:lnTo>
                    <a:lnTo>
                      <a:pt x="34" y="20"/>
                    </a:lnTo>
                    <a:lnTo>
                      <a:pt x="34" y="15"/>
                    </a:lnTo>
                    <a:lnTo>
                      <a:pt x="32" y="10"/>
                    </a:lnTo>
                    <a:lnTo>
                      <a:pt x="29" y="6"/>
                    </a:lnTo>
                    <a:lnTo>
                      <a:pt x="25" y="1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10" y="3"/>
                    </a:lnTo>
                    <a:lnTo>
                      <a:pt x="8" y="6"/>
                    </a:lnTo>
                    <a:lnTo>
                      <a:pt x="8" y="6"/>
                    </a:lnTo>
                    <a:lnTo>
                      <a:pt x="10" y="13"/>
                    </a:lnTo>
                    <a:lnTo>
                      <a:pt x="11" y="17"/>
                    </a:lnTo>
                    <a:lnTo>
                      <a:pt x="10" y="23"/>
                    </a:lnTo>
                    <a:lnTo>
                      <a:pt x="10" y="23"/>
                    </a:lnTo>
                    <a:lnTo>
                      <a:pt x="10" y="28"/>
                    </a:lnTo>
                    <a:lnTo>
                      <a:pt x="8" y="32"/>
                    </a:lnTo>
                    <a:lnTo>
                      <a:pt x="4" y="38"/>
                    </a:lnTo>
                    <a:lnTo>
                      <a:pt x="1" y="41"/>
                    </a:lnTo>
                    <a:lnTo>
                      <a:pt x="0" y="42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0" y="49"/>
                    </a:lnTo>
                    <a:lnTo>
                      <a:pt x="1" y="52"/>
                    </a:lnTo>
                    <a:lnTo>
                      <a:pt x="4" y="54"/>
                    </a:lnTo>
                    <a:lnTo>
                      <a:pt x="8" y="55"/>
                    </a:lnTo>
                    <a:lnTo>
                      <a:pt x="8" y="55"/>
                    </a:lnTo>
                    <a:lnTo>
                      <a:pt x="14" y="54"/>
                    </a:lnTo>
                    <a:lnTo>
                      <a:pt x="25" y="49"/>
                    </a:lnTo>
                    <a:lnTo>
                      <a:pt x="44" y="47"/>
                    </a:lnTo>
                    <a:lnTo>
                      <a:pt x="56" y="45"/>
                    </a:lnTo>
                    <a:lnTo>
                      <a:pt x="72" y="45"/>
                    </a:lnTo>
                    <a:lnTo>
                      <a:pt x="72" y="45"/>
                    </a:lnTo>
                    <a:lnTo>
                      <a:pt x="103" y="47"/>
                    </a:lnTo>
                    <a:lnTo>
                      <a:pt x="129" y="49"/>
                    </a:lnTo>
                    <a:lnTo>
                      <a:pt x="161" y="55"/>
                    </a:lnTo>
                    <a:lnTo>
                      <a:pt x="161" y="55"/>
                    </a:lnTo>
                    <a:lnTo>
                      <a:pt x="168" y="55"/>
                    </a:lnTo>
                    <a:lnTo>
                      <a:pt x="174" y="55"/>
                    </a:lnTo>
                    <a:lnTo>
                      <a:pt x="178" y="51"/>
                    </a:lnTo>
                    <a:lnTo>
                      <a:pt x="181" y="45"/>
                    </a:lnTo>
                    <a:lnTo>
                      <a:pt x="181" y="45"/>
                    </a:lnTo>
                    <a:lnTo>
                      <a:pt x="184" y="38"/>
                    </a:lnTo>
                    <a:lnTo>
                      <a:pt x="184" y="32"/>
                    </a:lnTo>
                    <a:lnTo>
                      <a:pt x="184" y="28"/>
                    </a:lnTo>
                    <a:lnTo>
                      <a:pt x="182" y="27"/>
                    </a:lnTo>
                    <a:lnTo>
                      <a:pt x="180" y="27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23" name="Freeform 10"/>
              <p:cNvSpPr>
                <a:spLocks/>
              </p:cNvSpPr>
              <p:nvPr userDrawn="1"/>
            </p:nvSpPr>
            <p:spPr bwMode="auto">
              <a:xfrm>
                <a:off x="1811867" y="-523356"/>
                <a:ext cx="107950" cy="190500"/>
              </a:xfrm>
              <a:custGeom>
                <a:avLst/>
                <a:gdLst>
                  <a:gd name="T0" fmla="*/ 4 w 68"/>
                  <a:gd name="T1" fmla="*/ 55 h 120"/>
                  <a:gd name="T2" fmla="*/ 4 w 68"/>
                  <a:gd name="T3" fmla="*/ 55 h 120"/>
                  <a:gd name="T4" fmla="*/ 10 w 68"/>
                  <a:gd name="T5" fmla="*/ 55 h 120"/>
                  <a:gd name="T6" fmla="*/ 14 w 68"/>
                  <a:gd name="T7" fmla="*/ 54 h 120"/>
                  <a:gd name="T8" fmla="*/ 19 w 68"/>
                  <a:gd name="T9" fmla="*/ 52 h 120"/>
                  <a:gd name="T10" fmla="*/ 24 w 68"/>
                  <a:gd name="T11" fmla="*/ 51 h 120"/>
                  <a:gd name="T12" fmla="*/ 24 w 68"/>
                  <a:gd name="T13" fmla="*/ 51 h 120"/>
                  <a:gd name="T14" fmla="*/ 40 w 68"/>
                  <a:gd name="T15" fmla="*/ 49 h 120"/>
                  <a:gd name="T16" fmla="*/ 40 w 68"/>
                  <a:gd name="T17" fmla="*/ 49 h 120"/>
                  <a:gd name="T18" fmla="*/ 38 w 68"/>
                  <a:gd name="T19" fmla="*/ 72 h 120"/>
                  <a:gd name="T20" fmla="*/ 38 w 68"/>
                  <a:gd name="T21" fmla="*/ 72 h 120"/>
                  <a:gd name="T22" fmla="*/ 38 w 68"/>
                  <a:gd name="T23" fmla="*/ 86 h 120"/>
                  <a:gd name="T24" fmla="*/ 38 w 68"/>
                  <a:gd name="T25" fmla="*/ 99 h 120"/>
                  <a:gd name="T26" fmla="*/ 40 w 68"/>
                  <a:gd name="T27" fmla="*/ 116 h 120"/>
                  <a:gd name="T28" fmla="*/ 40 w 68"/>
                  <a:gd name="T29" fmla="*/ 116 h 120"/>
                  <a:gd name="T30" fmla="*/ 40 w 68"/>
                  <a:gd name="T31" fmla="*/ 117 h 120"/>
                  <a:gd name="T32" fmla="*/ 41 w 68"/>
                  <a:gd name="T33" fmla="*/ 119 h 120"/>
                  <a:gd name="T34" fmla="*/ 43 w 68"/>
                  <a:gd name="T35" fmla="*/ 120 h 120"/>
                  <a:gd name="T36" fmla="*/ 46 w 68"/>
                  <a:gd name="T37" fmla="*/ 120 h 120"/>
                  <a:gd name="T38" fmla="*/ 46 w 68"/>
                  <a:gd name="T39" fmla="*/ 120 h 120"/>
                  <a:gd name="T40" fmla="*/ 50 w 68"/>
                  <a:gd name="T41" fmla="*/ 120 h 120"/>
                  <a:gd name="T42" fmla="*/ 54 w 68"/>
                  <a:gd name="T43" fmla="*/ 119 h 120"/>
                  <a:gd name="T44" fmla="*/ 57 w 68"/>
                  <a:gd name="T45" fmla="*/ 114 h 120"/>
                  <a:gd name="T46" fmla="*/ 60 w 68"/>
                  <a:gd name="T47" fmla="*/ 109 h 120"/>
                  <a:gd name="T48" fmla="*/ 60 w 68"/>
                  <a:gd name="T49" fmla="*/ 109 h 120"/>
                  <a:gd name="T50" fmla="*/ 60 w 68"/>
                  <a:gd name="T51" fmla="*/ 89 h 120"/>
                  <a:gd name="T52" fmla="*/ 60 w 68"/>
                  <a:gd name="T53" fmla="*/ 64 h 120"/>
                  <a:gd name="T54" fmla="*/ 60 w 68"/>
                  <a:gd name="T55" fmla="*/ 64 h 120"/>
                  <a:gd name="T56" fmla="*/ 63 w 68"/>
                  <a:gd name="T57" fmla="*/ 38 h 120"/>
                  <a:gd name="T58" fmla="*/ 65 w 68"/>
                  <a:gd name="T59" fmla="*/ 17 h 120"/>
                  <a:gd name="T60" fmla="*/ 65 w 68"/>
                  <a:gd name="T61" fmla="*/ 17 h 120"/>
                  <a:gd name="T62" fmla="*/ 68 w 68"/>
                  <a:gd name="T63" fmla="*/ 10 h 120"/>
                  <a:gd name="T64" fmla="*/ 68 w 68"/>
                  <a:gd name="T65" fmla="*/ 4 h 120"/>
                  <a:gd name="T66" fmla="*/ 67 w 68"/>
                  <a:gd name="T67" fmla="*/ 3 h 120"/>
                  <a:gd name="T68" fmla="*/ 65 w 68"/>
                  <a:gd name="T69" fmla="*/ 1 h 120"/>
                  <a:gd name="T70" fmla="*/ 58 w 68"/>
                  <a:gd name="T71" fmla="*/ 0 h 120"/>
                  <a:gd name="T72" fmla="*/ 58 w 68"/>
                  <a:gd name="T73" fmla="*/ 0 h 120"/>
                  <a:gd name="T74" fmla="*/ 51 w 68"/>
                  <a:gd name="T75" fmla="*/ 1 h 120"/>
                  <a:gd name="T76" fmla="*/ 48 w 68"/>
                  <a:gd name="T77" fmla="*/ 3 h 120"/>
                  <a:gd name="T78" fmla="*/ 47 w 68"/>
                  <a:gd name="T79" fmla="*/ 6 h 120"/>
                  <a:gd name="T80" fmla="*/ 47 w 68"/>
                  <a:gd name="T81" fmla="*/ 6 h 120"/>
                  <a:gd name="T82" fmla="*/ 44 w 68"/>
                  <a:gd name="T83" fmla="*/ 13 h 120"/>
                  <a:gd name="T84" fmla="*/ 41 w 68"/>
                  <a:gd name="T85" fmla="*/ 35 h 120"/>
                  <a:gd name="T86" fmla="*/ 41 w 68"/>
                  <a:gd name="T87" fmla="*/ 35 h 120"/>
                  <a:gd name="T88" fmla="*/ 27 w 68"/>
                  <a:gd name="T89" fmla="*/ 37 h 120"/>
                  <a:gd name="T90" fmla="*/ 27 w 68"/>
                  <a:gd name="T91" fmla="*/ 37 h 120"/>
                  <a:gd name="T92" fmla="*/ 13 w 68"/>
                  <a:gd name="T93" fmla="*/ 35 h 120"/>
                  <a:gd name="T94" fmla="*/ 7 w 68"/>
                  <a:gd name="T95" fmla="*/ 37 h 120"/>
                  <a:gd name="T96" fmla="*/ 6 w 68"/>
                  <a:gd name="T97" fmla="*/ 37 h 120"/>
                  <a:gd name="T98" fmla="*/ 4 w 68"/>
                  <a:gd name="T99" fmla="*/ 38 h 120"/>
                  <a:gd name="T100" fmla="*/ 4 w 68"/>
                  <a:gd name="T101" fmla="*/ 38 h 120"/>
                  <a:gd name="T102" fmla="*/ 2 w 68"/>
                  <a:gd name="T103" fmla="*/ 42 h 120"/>
                  <a:gd name="T104" fmla="*/ 0 w 68"/>
                  <a:gd name="T105" fmla="*/ 48 h 120"/>
                  <a:gd name="T106" fmla="*/ 0 w 68"/>
                  <a:gd name="T107" fmla="*/ 51 h 120"/>
                  <a:gd name="T108" fmla="*/ 0 w 68"/>
                  <a:gd name="T109" fmla="*/ 54 h 120"/>
                  <a:gd name="T110" fmla="*/ 2 w 68"/>
                  <a:gd name="T111" fmla="*/ 55 h 120"/>
                  <a:gd name="T112" fmla="*/ 4 w 68"/>
                  <a:gd name="T113" fmla="*/ 55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68" h="120">
                    <a:moveTo>
                      <a:pt x="4" y="55"/>
                    </a:moveTo>
                    <a:lnTo>
                      <a:pt x="4" y="55"/>
                    </a:lnTo>
                    <a:lnTo>
                      <a:pt x="10" y="55"/>
                    </a:lnTo>
                    <a:lnTo>
                      <a:pt x="14" y="54"/>
                    </a:lnTo>
                    <a:lnTo>
                      <a:pt x="19" y="52"/>
                    </a:lnTo>
                    <a:lnTo>
                      <a:pt x="24" y="51"/>
                    </a:lnTo>
                    <a:lnTo>
                      <a:pt x="24" y="51"/>
                    </a:lnTo>
                    <a:lnTo>
                      <a:pt x="40" y="49"/>
                    </a:lnTo>
                    <a:lnTo>
                      <a:pt x="40" y="49"/>
                    </a:lnTo>
                    <a:lnTo>
                      <a:pt x="38" y="72"/>
                    </a:lnTo>
                    <a:lnTo>
                      <a:pt x="38" y="72"/>
                    </a:lnTo>
                    <a:lnTo>
                      <a:pt x="38" y="86"/>
                    </a:lnTo>
                    <a:lnTo>
                      <a:pt x="38" y="99"/>
                    </a:lnTo>
                    <a:lnTo>
                      <a:pt x="40" y="116"/>
                    </a:lnTo>
                    <a:lnTo>
                      <a:pt x="40" y="116"/>
                    </a:lnTo>
                    <a:lnTo>
                      <a:pt x="40" y="117"/>
                    </a:lnTo>
                    <a:lnTo>
                      <a:pt x="41" y="119"/>
                    </a:lnTo>
                    <a:lnTo>
                      <a:pt x="43" y="120"/>
                    </a:lnTo>
                    <a:lnTo>
                      <a:pt x="46" y="120"/>
                    </a:lnTo>
                    <a:lnTo>
                      <a:pt x="46" y="120"/>
                    </a:lnTo>
                    <a:lnTo>
                      <a:pt x="50" y="120"/>
                    </a:lnTo>
                    <a:lnTo>
                      <a:pt x="54" y="119"/>
                    </a:lnTo>
                    <a:lnTo>
                      <a:pt x="57" y="114"/>
                    </a:lnTo>
                    <a:lnTo>
                      <a:pt x="60" y="109"/>
                    </a:lnTo>
                    <a:lnTo>
                      <a:pt x="60" y="109"/>
                    </a:lnTo>
                    <a:lnTo>
                      <a:pt x="60" y="89"/>
                    </a:lnTo>
                    <a:lnTo>
                      <a:pt x="60" y="64"/>
                    </a:lnTo>
                    <a:lnTo>
                      <a:pt x="60" y="64"/>
                    </a:lnTo>
                    <a:lnTo>
                      <a:pt x="63" y="38"/>
                    </a:lnTo>
                    <a:lnTo>
                      <a:pt x="65" y="17"/>
                    </a:lnTo>
                    <a:lnTo>
                      <a:pt x="65" y="17"/>
                    </a:lnTo>
                    <a:lnTo>
                      <a:pt x="68" y="10"/>
                    </a:lnTo>
                    <a:lnTo>
                      <a:pt x="68" y="4"/>
                    </a:lnTo>
                    <a:lnTo>
                      <a:pt x="67" y="3"/>
                    </a:lnTo>
                    <a:lnTo>
                      <a:pt x="65" y="1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1" y="1"/>
                    </a:lnTo>
                    <a:lnTo>
                      <a:pt x="48" y="3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4" y="13"/>
                    </a:lnTo>
                    <a:lnTo>
                      <a:pt x="41" y="35"/>
                    </a:lnTo>
                    <a:lnTo>
                      <a:pt x="41" y="35"/>
                    </a:lnTo>
                    <a:lnTo>
                      <a:pt x="27" y="37"/>
                    </a:lnTo>
                    <a:lnTo>
                      <a:pt x="27" y="37"/>
                    </a:lnTo>
                    <a:lnTo>
                      <a:pt x="13" y="35"/>
                    </a:lnTo>
                    <a:lnTo>
                      <a:pt x="7" y="37"/>
                    </a:lnTo>
                    <a:lnTo>
                      <a:pt x="6" y="37"/>
                    </a:lnTo>
                    <a:lnTo>
                      <a:pt x="4" y="38"/>
                    </a:lnTo>
                    <a:lnTo>
                      <a:pt x="4" y="38"/>
                    </a:lnTo>
                    <a:lnTo>
                      <a:pt x="2" y="42"/>
                    </a:lnTo>
                    <a:lnTo>
                      <a:pt x="0" y="48"/>
                    </a:lnTo>
                    <a:lnTo>
                      <a:pt x="0" y="51"/>
                    </a:lnTo>
                    <a:lnTo>
                      <a:pt x="0" y="54"/>
                    </a:lnTo>
                    <a:lnTo>
                      <a:pt x="2" y="55"/>
                    </a:lnTo>
                    <a:lnTo>
                      <a:pt x="4" y="55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24" name="Freeform 11"/>
              <p:cNvSpPr>
                <a:spLocks/>
              </p:cNvSpPr>
              <p:nvPr userDrawn="1"/>
            </p:nvSpPr>
            <p:spPr bwMode="auto">
              <a:xfrm>
                <a:off x="1600729" y="-409056"/>
                <a:ext cx="233363" cy="79375"/>
              </a:xfrm>
              <a:custGeom>
                <a:avLst/>
                <a:gdLst>
                  <a:gd name="T0" fmla="*/ 78 w 147"/>
                  <a:gd name="T1" fmla="*/ 40 h 50"/>
                  <a:gd name="T2" fmla="*/ 78 w 147"/>
                  <a:gd name="T3" fmla="*/ 40 h 50"/>
                  <a:gd name="T4" fmla="*/ 78 w 147"/>
                  <a:gd name="T5" fmla="*/ 47 h 50"/>
                  <a:gd name="T6" fmla="*/ 79 w 147"/>
                  <a:gd name="T7" fmla="*/ 48 h 50"/>
                  <a:gd name="T8" fmla="*/ 84 w 147"/>
                  <a:gd name="T9" fmla="*/ 50 h 50"/>
                  <a:gd name="T10" fmla="*/ 84 w 147"/>
                  <a:gd name="T11" fmla="*/ 50 h 50"/>
                  <a:gd name="T12" fmla="*/ 88 w 147"/>
                  <a:gd name="T13" fmla="*/ 48 h 50"/>
                  <a:gd name="T14" fmla="*/ 94 w 147"/>
                  <a:gd name="T15" fmla="*/ 47 h 50"/>
                  <a:gd name="T16" fmla="*/ 98 w 147"/>
                  <a:gd name="T17" fmla="*/ 42 h 50"/>
                  <a:gd name="T18" fmla="*/ 99 w 147"/>
                  <a:gd name="T19" fmla="*/ 41 h 50"/>
                  <a:gd name="T20" fmla="*/ 99 w 147"/>
                  <a:gd name="T21" fmla="*/ 38 h 50"/>
                  <a:gd name="T22" fmla="*/ 99 w 147"/>
                  <a:gd name="T23" fmla="*/ 38 h 50"/>
                  <a:gd name="T24" fmla="*/ 101 w 147"/>
                  <a:gd name="T25" fmla="*/ 21 h 50"/>
                  <a:gd name="T26" fmla="*/ 101 w 147"/>
                  <a:gd name="T27" fmla="*/ 21 h 50"/>
                  <a:gd name="T28" fmla="*/ 115 w 147"/>
                  <a:gd name="T29" fmla="*/ 23 h 50"/>
                  <a:gd name="T30" fmla="*/ 123 w 147"/>
                  <a:gd name="T31" fmla="*/ 23 h 50"/>
                  <a:gd name="T32" fmla="*/ 128 w 147"/>
                  <a:gd name="T33" fmla="*/ 24 h 50"/>
                  <a:gd name="T34" fmla="*/ 133 w 147"/>
                  <a:gd name="T35" fmla="*/ 24 h 50"/>
                  <a:gd name="T36" fmla="*/ 133 w 147"/>
                  <a:gd name="T37" fmla="*/ 24 h 50"/>
                  <a:gd name="T38" fmla="*/ 137 w 147"/>
                  <a:gd name="T39" fmla="*/ 24 h 50"/>
                  <a:gd name="T40" fmla="*/ 140 w 147"/>
                  <a:gd name="T41" fmla="*/ 23 h 50"/>
                  <a:gd name="T42" fmla="*/ 145 w 147"/>
                  <a:gd name="T43" fmla="*/ 16 h 50"/>
                  <a:gd name="T44" fmla="*/ 146 w 147"/>
                  <a:gd name="T45" fmla="*/ 10 h 50"/>
                  <a:gd name="T46" fmla="*/ 147 w 147"/>
                  <a:gd name="T47" fmla="*/ 4 h 50"/>
                  <a:gd name="T48" fmla="*/ 147 w 147"/>
                  <a:gd name="T49" fmla="*/ 4 h 50"/>
                  <a:gd name="T50" fmla="*/ 146 w 147"/>
                  <a:gd name="T51" fmla="*/ 1 h 50"/>
                  <a:gd name="T52" fmla="*/ 145 w 147"/>
                  <a:gd name="T53" fmla="*/ 0 h 50"/>
                  <a:gd name="T54" fmla="*/ 130 w 147"/>
                  <a:gd name="T55" fmla="*/ 4 h 50"/>
                  <a:gd name="T56" fmla="*/ 130 w 147"/>
                  <a:gd name="T57" fmla="*/ 4 h 50"/>
                  <a:gd name="T58" fmla="*/ 120 w 147"/>
                  <a:gd name="T59" fmla="*/ 6 h 50"/>
                  <a:gd name="T60" fmla="*/ 109 w 147"/>
                  <a:gd name="T61" fmla="*/ 7 h 50"/>
                  <a:gd name="T62" fmla="*/ 85 w 147"/>
                  <a:gd name="T63" fmla="*/ 7 h 50"/>
                  <a:gd name="T64" fmla="*/ 85 w 147"/>
                  <a:gd name="T65" fmla="*/ 7 h 50"/>
                  <a:gd name="T66" fmla="*/ 31 w 147"/>
                  <a:gd name="T67" fmla="*/ 9 h 50"/>
                  <a:gd name="T68" fmla="*/ 31 w 147"/>
                  <a:gd name="T69" fmla="*/ 9 h 50"/>
                  <a:gd name="T70" fmla="*/ 18 w 147"/>
                  <a:gd name="T71" fmla="*/ 9 h 50"/>
                  <a:gd name="T72" fmla="*/ 13 w 147"/>
                  <a:gd name="T73" fmla="*/ 7 h 50"/>
                  <a:gd name="T74" fmla="*/ 13 w 147"/>
                  <a:gd name="T75" fmla="*/ 7 h 50"/>
                  <a:gd name="T76" fmla="*/ 10 w 147"/>
                  <a:gd name="T77" fmla="*/ 9 h 50"/>
                  <a:gd name="T78" fmla="*/ 6 w 147"/>
                  <a:gd name="T79" fmla="*/ 10 h 50"/>
                  <a:gd name="T80" fmla="*/ 3 w 147"/>
                  <a:gd name="T81" fmla="*/ 14 h 50"/>
                  <a:gd name="T82" fmla="*/ 0 w 147"/>
                  <a:gd name="T83" fmla="*/ 21 h 50"/>
                  <a:gd name="T84" fmla="*/ 0 w 147"/>
                  <a:gd name="T85" fmla="*/ 21 h 50"/>
                  <a:gd name="T86" fmla="*/ 0 w 147"/>
                  <a:gd name="T87" fmla="*/ 24 h 50"/>
                  <a:gd name="T88" fmla="*/ 1 w 147"/>
                  <a:gd name="T89" fmla="*/ 26 h 50"/>
                  <a:gd name="T90" fmla="*/ 3 w 147"/>
                  <a:gd name="T91" fmla="*/ 27 h 50"/>
                  <a:gd name="T92" fmla="*/ 6 w 147"/>
                  <a:gd name="T93" fmla="*/ 27 h 50"/>
                  <a:gd name="T94" fmla="*/ 11 w 147"/>
                  <a:gd name="T95" fmla="*/ 27 h 50"/>
                  <a:gd name="T96" fmla="*/ 18 w 147"/>
                  <a:gd name="T97" fmla="*/ 26 h 50"/>
                  <a:gd name="T98" fmla="*/ 18 w 147"/>
                  <a:gd name="T99" fmla="*/ 26 h 50"/>
                  <a:gd name="T100" fmla="*/ 33 w 147"/>
                  <a:gd name="T101" fmla="*/ 24 h 50"/>
                  <a:gd name="T102" fmla="*/ 47 w 147"/>
                  <a:gd name="T103" fmla="*/ 23 h 50"/>
                  <a:gd name="T104" fmla="*/ 79 w 147"/>
                  <a:gd name="T105" fmla="*/ 21 h 50"/>
                  <a:gd name="T106" fmla="*/ 79 w 147"/>
                  <a:gd name="T107" fmla="*/ 21 h 50"/>
                  <a:gd name="T108" fmla="*/ 78 w 147"/>
                  <a:gd name="T109" fmla="*/ 4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47" h="50">
                    <a:moveTo>
                      <a:pt x="78" y="40"/>
                    </a:moveTo>
                    <a:lnTo>
                      <a:pt x="78" y="40"/>
                    </a:lnTo>
                    <a:lnTo>
                      <a:pt x="78" y="47"/>
                    </a:lnTo>
                    <a:lnTo>
                      <a:pt x="79" y="48"/>
                    </a:lnTo>
                    <a:lnTo>
                      <a:pt x="84" y="50"/>
                    </a:lnTo>
                    <a:lnTo>
                      <a:pt x="84" y="50"/>
                    </a:lnTo>
                    <a:lnTo>
                      <a:pt x="88" y="48"/>
                    </a:lnTo>
                    <a:lnTo>
                      <a:pt x="94" y="47"/>
                    </a:lnTo>
                    <a:lnTo>
                      <a:pt x="98" y="42"/>
                    </a:lnTo>
                    <a:lnTo>
                      <a:pt x="99" y="41"/>
                    </a:lnTo>
                    <a:lnTo>
                      <a:pt x="99" y="38"/>
                    </a:lnTo>
                    <a:lnTo>
                      <a:pt x="99" y="38"/>
                    </a:lnTo>
                    <a:lnTo>
                      <a:pt x="101" y="21"/>
                    </a:lnTo>
                    <a:lnTo>
                      <a:pt x="101" y="21"/>
                    </a:lnTo>
                    <a:lnTo>
                      <a:pt x="115" y="23"/>
                    </a:lnTo>
                    <a:lnTo>
                      <a:pt x="123" y="23"/>
                    </a:lnTo>
                    <a:lnTo>
                      <a:pt x="128" y="24"/>
                    </a:lnTo>
                    <a:lnTo>
                      <a:pt x="133" y="24"/>
                    </a:lnTo>
                    <a:lnTo>
                      <a:pt x="133" y="24"/>
                    </a:lnTo>
                    <a:lnTo>
                      <a:pt x="137" y="24"/>
                    </a:lnTo>
                    <a:lnTo>
                      <a:pt x="140" y="23"/>
                    </a:lnTo>
                    <a:lnTo>
                      <a:pt x="145" y="16"/>
                    </a:lnTo>
                    <a:lnTo>
                      <a:pt x="146" y="10"/>
                    </a:lnTo>
                    <a:lnTo>
                      <a:pt x="147" y="4"/>
                    </a:lnTo>
                    <a:lnTo>
                      <a:pt x="147" y="4"/>
                    </a:lnTo>
                    <a:lnTo>
                      <a:pt x="146" y="1"/>
                    </a:lnTo>
                    <a:lnTo>
                      <a:pt x="145" y="0"/>
                    </a:lnTo>
                    <a:lnTo>
                      <a:pt x="130" y="4"/>
                    </a:lnTo>
                    <a:lnTo>
                      <a:pt x="130" y="4"/>
                    </a:lnTo>
                    <a:lnTo>
                      <a:pt x="120" y="6"/>
                    </a:lnTo>
                    <a:lnTo>
                      <a:pt x="109" y="7"/>
                    </a:lnTo>
                    <a:lnTo>
                      <a:pt x="85" y="7"/>
                    </a:lnTo>
                    <a:lnTo>
                      <a:pt x="85" y="7"/>
                    </a:lnTo>
                    <a:lnTo>
                      <a:pt x="31" y="9"/>
                    </a:lnTo>
                    <a:lnTo>
                      <a:pt x="31" y="9"/>
                    </a:lnTo>
                    <a:lnTo>
                      <a:pt x="18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0" y="9"/>
                    </a:lnTo>
                    <a:lnTo>
                      <a:pt x="6" y="10"/>
                    </a:lnTo>
                    <a:lnTo>
                      <a:pt x="3" y="14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1" y="26"/>
                    </a:lnTo>
                    <a:lnTo>
                      <a:pt x="3" y="27"/>
                    </a:lnTo>
                    <a:lnTo>
                      <a:pt x="6" y="27"/>
                    </a:lnTo>
                    <a:lnTo>
                      <a:pt x="11" y="27"/>
                    </a:lnTo>
                    <a:lnTo>
                      <a:pt x="18" y="26"/>
                    </a:lnTo>
                    <a:lnTo>
                      <a:pt x="18" y="26"/>
                    </a:lnTo>
                    <a:lnTo>
                      <a:pt x="33" y="24"/>
                    </a:lnTo>
                    <a:lnTo>
                      <a:pt x="47" y="23"/>
                    </a:lnTo>
                    <a:lnTo>
                      <a:pt x="79" y="21"/>
                    </a:lnTo>
                    <a:lnTo>
                      <a:pt x="79" y="21"/>
                    </a:lnTo>
                    <a:lnTo>
                      <a:pt x="78" y="40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25" name="Freeform 12"/>
              <p:cNvSpPr>
                <a:spLocks/>
              </p:cNvSpPr>
              <p:nvPr userDrawn="1"/>
            </p:nvSpPr>
            <p:spPr bwMode="auto">
              <a:xfrm>
                <a:off x="1637242" y="-339206"/>
                <a:ext cx="292100" cy="87313"/>
              </a:xfrm>
              <a:custGeom>
                <a:avLst/>
                <a:gdLst>
                  <a:gd name="T0" fmla="*/ 180 w 184"/>
                  <a:gd name="T1" fmla="*/ 27 h 55"/>
                  <a:gd name="T2" fmla="*/ 180 w 184"/>
                  <a:gd name="T3" fmla="*/ 27 h 55"/>
                  <a:gd name="T4" fmla="*/ 175 w 184"/>
                  <a:gd name="T5" fmla="*/ 28 h 55"/>
                  <a:gd name="T6" fmla="*/ 170 w 184"/>
                  <a:gd name="T7" fmla="*/ 30 h 55"/>
                  <a:gd name="T8" fmla="*/ 161 w 184"/>
                  <a:gd name="T9" fmla="*/ 32 h 55"/>
                  <a:gd name="T10" fmla="*/ 148 w 184"/>
                  <a:gd name="T11" fmla="*/ 32 h 55"/>
                  <a:gd name="T12" fmla="*/ 148 w 184"/>
                  <a:gd name="T13" fmla="*/ 32 h 55"/>
                  <a:gd name="T14" fmla="*/ 82 w 184"/>
                  <a:gd name="T15" fmla="*/ 31 h 55"/>
                  <a:gd name="T16" fmla="*/ 82 w 184"/>
                  <a:gd name="T17" fmla="*/ 31 h 55"/>
                  <a:gd name="T18" fmla="*/ 52 w 184"/>
                  <a:gd name="T19" fmla="*/ 32 h 55"/>
                  <a:gd name="T20" fmla="*/ 31 w 184"/>
                  <a:gd name="T21" fmla="*/ 34 h 55"/>
                  <a:gd name="T22" fmla="*/ 31 w 184"/>
                  <a:gd name="T23" fmla="*/ 34 h 55"/>
                  <a:gd name="T24" fmla="*/ 32 w 184"/>
                  <a:gd name="T25" fmla="*/ 25 h 55"/>
                  <a:gd name="T26" fmla="*/ 34 w 184"/>
                  <a:gd name="T27" fmla="*/ 20 h 55"/>
                  <a:gd name="T28" fmla="*/ 34 w 184"/>
                  <a:gd name="T29" fmla="*/ 15 h 55"/>
                  <a:gd name="T30" fmla="*/ 32 w 184"/>
                  <a:gd name="T31" fmla="*/ 10 h 55"/>
                  <a:gd name="T32" fmla="*/ 29 w 184"/>
                  <a:gd name="T33" fmla="*/ 6 h 55"/>
                  <a:gd name="T34" fmla="*/ 25 w 184"/>
                  <a:gd name="T35" fmla="*/ 1 h 55"/>
                  <a:gd name="T36" fmla="*/ 18 w 184"/>
                  <a:gd name="T37" fmla="*/ 0 h 55"/>
                  <a:gd name="T38" fmla="*/ 18 w 184"/>
                  <a:gd name="T39" fmla="*/ 0 h 55"/>
                  <a:gd name="T40" fmla="*/ 14 w 184"/>
                  <a:gd name="T41" fmla="*/ 0 h 55"/>
                  <a:gd name="T42" fmla="*/ 11 w 184"/>
                  <a:gd name="T43" fmla="*/ 1 h 55"/>
                  <a:gd name="T44" fmla="*/ 10 w 184"/>
                  <a:gd name="T45" fmla="*/ 3 h 55"/>
                  <a:gd name="T46" fmla="*/ 8 w 184"/>
                  <a:gd name="T47" fmla="*/ 6 h 55"/>
                  <a:gd name="T48" fmla="*/ 8 w 184"/>
                  <a:gd name="T49" fmla="*/ 6 h 55"/>
                  <a:gd name="T50" fmla="*/ 10 w 184"/>
                  <a:gd name="T51" fmla="*/ 13 h 55"/>
                  <a:gd name="T52" fmla="*/ 11 w 184"/>
                  <a:gd name="T53" fmla="*/ 17 h 55"/>
                  <a:gd name="T54" fmla="*/ 10 w 184"/>
                  <a:gd name="T55" fmla="*/ 23 h 55"/>
                  <a:gd name="T56" fmla="*/ 10 w 184"/>
                  <a:gd name="T57" fmla="*/ 23 h 55"/>
                  <a:gd name="T58" fmla="*/ 10 w 184"/>
                  <a:gd name="T59" fmla="*/ 28 h 55"/>
                  <a:gd name="T60" fmla="*/ 8 w 184"/>
                  <a:gd name="T61" fmla="*/ 32 h 55"/>
                  <a:gd name="T62" fmla="*/ 4 w 184"/>
                  <a:gd name="T63" fmla="*/ 38 h 55"/>
                  <a:gd name="T64" fmla="*/ 1 w 184"/>
                  <a:gd name="T65" fmla="*/ 41 h 55"/>
                  <a:gd name="T66" fmla="*/ 0 w 184"/>
                  <a:gd name="T67" fmla="*/ 42 h 55"/>
                  <a:gd name="T68" fmla="*/ 0 w 184"/>
                  <a:gd name="T69" fmla="*/ 45 h 55"/>
                  <a:gd name="T70" fmla="*/ 0 w 184"/>
                  <a:gd name="T71" fmla="*/ 45 h 55"/>
                  <a:gd name="T72" fmla="*/ 0 w 184"/>
                  <a:gd name="T73" fmla="*/ 49 h 55"/>
                  <a:gd name="T74" fmla="*/ 1 w 184"/>
                  <a:gd name="T75" fmla="*/ 52 h 55"/>
                  <a:gd name="T76" fmla="*/ 4 w 184"/>
                  <a:gd name="T77" fmla="*/ 54 h 55"/>
                  <a:gd name="T78" fmla="*/ 8 w 184"/>
                  <a:gd name="T79" fmla="*/ 55 h 55"/>
                  <a:gd name="T80" fmla="*/ 8 w 184"/>
                  <a:gd name="T81" fmla="*/ 55 h 55"/>
                  <a:gd name="T82" fmla="*/ 14 w 184"/>
                  <a:gd name="T83" fmla="*/ 54 h 55"/>
                  <a:gd name="T84" fmla="*/ 25 w 184"/>
                  <a:gd name="T85" fmla="*/ 49 h 55"/>
                  <a:gd name="T86" fmla="*/ 44 w 184"/>
                  <a:gd name="T87" fmla="*/ 47 h 55"/>
                  <a:gd name="T88" fmla="*/ 56 w 184"/>
                  <a:gd name="T89" fmla="*/ 45 h 55"/>
                  <a:gd name="T90" fmla="*/ 72 w 184"/>
                  <a:gd name="T91" fmla="*/ 45 h 55"/>
                  <a:gd name="T92" fmla="*/ 72 w 184"/>
                  <a:gd name="T93" fmla="*/ 45 h 55"/>
                  <a:gd name="T94" fmla="*/ 103 w 184"/>
                  <a:gd name="T95" fmla="*/ 47 h 55"/>
                  <a:gd name="T96" fmla="*/ 129 w 184"/>
                  <a:gd name="T97" fmla="*/ 49 h 55"/>
                  <a:gd name="T98" fmla="*/ 161 w 184"/>
                  <a:gd name="T99" fmla="*/ 55 h 55"/>
                  <a:gd name="T100" fmla="*/ 161 w 184"/>
                  <a:gd name="T101" fmla="*/ 55 h 55"/>
                  <a:gd name="T102" fmla="*/ 168 w 184"/>
                  <a:gd name="T103" fmla="*/ 55 h 55"/>
                  <a:gd name="T104" fmla="*/ 174 w 184"/>
                  <a:gd name="T105" fmla="*/ 55 h 55"/>
                  <a:gd name="T106" fmla="*/ 178 w 184"/>
                  <a:gd name="T107" fmla="*/ 51 h 55"/>
                  <a:gd name="T108" fmla="*/ 181 w 184"/>
                  <a:gd name="T109" fmla="*/ 45 h 55"/>
                  <a:gd name="T110" fmla="*/ 181 w 184"/>
                  <a:gd name="T111" fmla="*/ 45 h 55"/>
                  <a:gd name="T112" fmla="*/ 184 w 184"/>
                  <a:gd name="T113" fmla="*/ 38 h 55"/>
                  <a:gd name="T114" fmla="*/ 184 w 184"/>
                  <a:gd name="T115" fmla="*/ 32 h 55"/>
                  <a:gd name="T116" fmla="*/ 184 w 184"/>
                  <a:gd name="T117" fmla="*/ 28 h 55"/>
                  <a:gd name="T118" fmla="*/ 182 w 184"/>
                  <a:gd name="T119" fmla="*/ 27 h 55"/>
                  <a:gd name="T120" fmla="*/ 180 w 184"/>
                  <a:gd name="T121" fmla="*/ 27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84" h="55">
                    <a:moveTo>
                      <a:pt x="180" y="27"/>
                    </a:moveTo>
                    <a:lnTo>
                      <a:pt x="180" y="27"/>
                    </a:lnTo>
                    <a:lnTo>
                      <a:pt x="175" y="28"/>
                    </a:lnTo>
                    <a:lnTo>
                      <a:pt x="170" y="30"/>
                    </a:lnTo>
                    <a:lnTo>
                      <a:pt x="161" y="32"/>
                    </a:lnTo>
                    <a:lnTo>
                      <a:pt x="148" y="32"/>
                    </a:lnTo>
                    <a:lnTo>
                      <a:pt x="148" y="32"/>
                    </a:lnTo>
                    <a:lnTo>
                      <a:pt x="82" y="31"/>
                    </a:lnTo>
                    <a:lnTo>
                      <a:pt x="82" y="31"/>
                    </a:lnTo>
                    <a:lnTo>
                      <a:pt x="52" y="32"/>
                    </a:lnTo>
                    <a:lnTo>
                      <a:pt x="31" y="34"/>
                    </a:lnTo>
                    <a:lnTo>
                      <a:pt x="31" y="34"/>
                    </a:lnTo>
                    <a:lnTo>
                      <a:pt x="32" y="25"/>
                    </a:lnTo>
                    <a:lnTo>
                      <a:pt x="34" y="20"/>
                    </a:lnTo>
                    <a:lnTo>
                      <a:pt x="34" y="15"/>
                    </a:lnTo>
                    <a:lnTo>
                      <a:pt x="32" y="10"/>
                    </a:lnTo>
                    <a:lnTo>
                      <a:pt x="29" y="6"/>
                    </a:lnTo>
                    <a:lnTo>
                      <a:pt x="25" y="1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10" y="3"/>
                    </a:lnTo>
                    <a:lnTo>
                      <a:pt x="8" y="6"/>
                    </a:lnTo>
                    <a:lnTo>
                      <a:pt x="8" y="6"/>
                    </a:lnTo>
                    <a:lnTo>
                      <a:pt x="10" y="13"/>
                    </a:lnTo>
                    <a:lnTo>
                      <a:pt x="11" y="17"/>
                    </a:lnTo>
                    <a:lnTo>
                      <a:pt x="10" y="23"/>
                    </a:lnTo>
                    <a:lnTo>
                      <a:pt x="10" y="23"/>
                    </a:lnTo>
                    <a:lnTo>
                      <a:pt x="10" y="28"/>
                    </a:lnTo>
                    <a:lnTo>
                      <a:pt x="8" y="32"/>
                    </a:lnTo>
                    <a:lnTo>
                      <a:pt x="4" y="38"/>
                    </a:lnTo>
                    <a:lnTo>
                      <a:pt x="1" y="41"/>
                    </a:lnTo>
                    <a:lnTo>
                      <a:pt x="0" y="42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0" y="49"/>
                    </a:lnTo>
                    <a:lnTo>
                      <a:pt x="1" y="52"/>
                    </a:lnTo>
                    <a:lnTo>
                      <a:pt x="4" y="54"/>
                    </a:lnTo>
                    <a:lnTo>
                      <a:pt x="8" y="55"/>
                    </a:lnTo>
                    <a:lnTo>
                      <a:pt x="8" y="55"/>
                    </a:lnTo>
                    <a:lnTo>
                      <a:pt x="14" y="54"/>
                    </a:lnTo>
                    <a:lnTo>
                      <a:pt x="25" y="49"/>
                    </a:lnTo>
                    <a:lnTo>
                      <a:pt x="44" y="47"/>
                    </a:lnTo>
                    <a:lnTo>
                      <a:pt x="56" y="45"/>
                    </a:lnTo>
                    <a:lnTo>
                      <a:pt x="72" y="45"/>
                    </a:lnTo>
                    <a:lnTo>
                      <a:pt x="72" y="45"/>
                    </a:lnTo>
                    <a:lnTo>
                      <a:pt x="103" y="47"/>
                    </a:lnTo>
                    <a:lnTo>
                      <a:pt x="129" y="49"/>
                    </a:lnTo>
                    <a:lnTo>
                      <a:pt x="161" y="55"/>
                    </a:lnTo>
                    <a:lnTo>
                      <a:pt x="161" y="55"/>
                    </a:lnTo>
                    <a:lnTo>
                      <a:pt x="168" y="55"/>
                    </a:lnTo>
                    <a:lnTo>
                      <a:pt x="174" y="55"/>
                    </a:lnTo>
                    <a:lnTo>
                      <a:pt x="178" y="51"/>
                    </a:lnTo>
                    <a:lnTo>
                      <a:pt x="181" y="45"/>
                    </a:lnTo>
                    <a:lnTo>
                      <a:pt x="181" y="45"/>
                    </a:lnTo>
                    <a:lnTo>
                      <a:pt x="184" y="38"/>
                    </a:lnTo>
                    <a:lnTo>
                      <a:pt x="184" y="32"/>
                    </a:lnTo>
                    <a:lnTo>
                      <a:pt x="184" y="28"/>
                    </a:lnTo>
                    <a:lnTo>
                      <a:pt x="182" y="27"/>
                    </a:lnTo>
                    <a:lnTo>
                      <a:pt x="180" y="27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26" name="Freeform 22"/>
              <p:cNvSpPr>
                <a:spLocks/>
              </p:cNvSpPr>
              <p:nvPr userDrawn="1"/>
            </p:nvSpPr>
            <p:spPr bwMode="auto">
              <a:xfrm>
                <a:off x="2340504" y="-410643"/>
                <a:ext cx="355600" cy="142875"/>
              </a:xfrm>
              <a:custGeom>
                <a:avLst/>
                <a:gdLst>
                  <a:gd name="T0" fmla="*/ 220 w 224"/>
                  <a:gd name="T1" fmla="*/ 60 h 90"/>
                  <a:gd name="T2" fmla="*/ 180 w 224"/>
                  <a:gd name="T3" fmla="*/ 66 h 90"/>
                  <a:gd name="T4" fmla="*/ 162 w 224"/>
                  <a:gd name="T5" fmla="*/ 68 h 90"/>
                  <a:gd name="T6" fmla="*/ 138 w 224"/>
                  <a:gd name="T7" fmla="*/ 66 h 90"/>
                  <a:gd name="T8" fmla="*/ 139 w 224"/>
                  <a:gd name="T9" fmla="*/ 17 h 90"/>
                  <a:gd name="T10" fmla="*/ 139 w 224"/>
                  <a:gd name="T11" fmla="*/ 11 h 90"/>
                  <a:gd name="T12" fmla="*/ 138 w 224"/>
                  <a:gd name="T13" fmla="*/ 4 h 90"/>
                  <a:gd name="T14" fmla="*/ 128 w 224"/>
                  <a:gd name="T15" fmla="*/ 0 h 90"/>
                  <a:gd name="T16" fmla="*/ 122 w 224"/>
                  <a:gd name="T17" fmla="*/ 0 h 90"/>
                  <a:gd name="T18" fmla="*/ 113 w 224"/>
                  <a:gd name="T19" fmla="*/ 2 h 90"/>
                  <a:gd name="T20" fmla="*/ 112 w 224"/>
                  <a:gd name="T21" fmla="*/ 7 h 90"/>
                  <a:gd name="T22" fmla="*/ 116 w 224"/>
                  <a:gd name="T23" fmla="*/ 48 h 90"/>
                  <a:gd name="T24" fmla="*/ 115 w 224"/>
                  <a:gd name="T25" fmla="*/ 62 h 90"/>
                  <a:gd name="T26" fmla="*/ 115 w 224"/>
                  <a:gd name="T27" fmla="*/ 65 h 90"/>
                  <a:gd name="T28" fmla="*/ 108 w 224"/>
                  <a:gd name="T29" fmla="*/ 65 h 90"/>
                  <a:gd name="T30" fmla="*/ 87 w 224"/>
                  <a:gd name="T31" fmla="*/ 65 h 90"/>
                  <a:gd name="T32" fmla="*/ 88 w 224"/>
                  <a:gd name="T33" fmla="*/ 17 h 90"/>
                  <a:gd name="T34" fmla="*/ 88 w 224"/>
                  <a:gd name="T35" fmla="*/ 11 h 90"/>
                  <a:gd name="T36" fmla="*/ 87 w 224"/>
                  <a:gd name="T37" fmla="*/ 4 h 90"/>
                  <a:gd name="T38" fmla="*/ 75 w 224"/>
                  <a:gd name="T39" fmla="*/ 1 h 90"/>
                  <a:gd name="T40" fmla="*/ 70 w 224"/>
                  <a:gd name="T41" fmla="*/ 0 h 90"/>
                  <a:gd name="T42" fmla="*/ 62 w 224"/>
                  <a:gd name="T43" fmla="*/ 2 h 90"/>
                  <a:gd name="T44" fmla="*/ 61 w 224"/>
                  <a:gd name="T45" fmla="*/ 7 h 90"/>
                  <a:gd name="T46" fmla="*/ 65 w 224"/>
                  <a:gd name="T47" fmla="*/ 48 h 90"/>
                  <a:gd name="T48" fmla="*/ 64 w 224"/>
                  <a:gd name="T49" fmla="*/ 56 h 90"/>
                  <a:gd name="T50" fmla="*/ 62 w 224"/>
                  <a:gd name="T51" fmla="*/ 66 h 90"/>
                  <a:gd name="T52" fmla="*/ 38 w 224"/>
                  <a:gd name="T53" fmla="*/ 68 h 90"/>
                  <a:gd name="T54" fmla="*/ 24 w 224"/>
                  <a:gd name="T55" fmla="*/ 66 h 90"/>
                  <a:gd name="T56" fmla="*/ 14 w 224"/>
                  <a:gd name="T57" fmla="*/ 65 h 90"/>
                  <a:gd name="T58" fmla="*/ 6 w 224"/>
                  <a:gd name="T59" fmla="*/ 69 h 90"/>
                  <a:gd name="T60" fmla="*/ 0 w 224"/>
                  <a:gd name="T61" fmla="*/ 82 h 90"/>
                  <a:gd name="T62" fmla="*/ 0 w 224"/>
                  <a:gd name="T63" fmla="*/ 84 h 90"/>
                  <a:gd name="T64" fmla="*/ 4 w 224"/>
                  <a:gd name="T65" fmla="*/ 89 h 90"/>
                  <a:gd name="T66" fmla="*/ 16 w 224"/>
                  <a:gd name="T67" fmla="*/ 87 h 90"/>
                  <a:gd name="T68" fmla="*/ 24 w 224"/>
                  <a:gd name="T69" fmla="*/ 86 h 90"/>
                  <a:gd name="T70" fmla="*/ 43 w 224"/>
                  <a:gd name="T71" fmla="*/ 82 h 90"/>
                  <a:gd name="T72" fmla="*/ 84 w 224"/>
                  <a:gd name="T73" fmla="*/ 80 h 90"/>
                  <a:gd name="T74" fmla="*/ 122 w 224"/>
                  <a:gd name="T75" fmla="*/ 82 h 90"/>
                  <a:gd name="T76" fmla="*/ 196 w 224"/>
                  <a:gd name="T77" fmla="*/ 90 h 90"/>
                  <a:gd name="T78" fmla="*/ 206 w 224"/>
                  <a:gd name="T79" fmla="*/ 90 h 90"/>
                  <a:gd name="T80" fmla="*/ 214 w 224"/>
                  <a:gd name="T81" fmla="*/ 89 h 90"/>
                  <a:gd name="T82" fmla="*/ 221 w 224"/>
                  <a:gd name="T83" fmla="*/ 80 h 90"/>
                  <a:gd name="T84" fmla="*/ 224 w 224"/>
                  <a:gd name="T85" fmla="*/ 73 h 90"/>
                  <a:gd name="T86" fmla="*/ 223 w 224"/>
                  <a:gd name="T87" fmla="*/ 62 h 90"/>
                  <a:gd name="T88" fmla="*/ 220 w 224"/>
                  <a:gd name="T89" fmla="*/ 6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24" h="90">
                    <a:moveTo>
                      <a:pt x="220" y="60"/>
                    </a:moveTo>
                    <a:lnTo>
                      <a:pt x="220" y="60"/>
                    </a:lnTo>
                    <a:lnTo>
                      <a:pt x="197" y="63"/>
                    </a:lnTo>
                    <a:lnTo>
                      <a:pt x="180" y="66"/>
                    </a:lnTo>
                    <a:lnTo>
                      <a:pt x="162" y="68"/>
                    </a:lnTo>
                    <a:lnTo>
                      <a:pt x="162" y="68"/>
                    </a:lnTo>
                    <a:lnTo>
                      <a:pt x="138" y="66"/>
                    </a:lnTo>
                    <a:lnTo>
                      <a:pt x="138" y="66"/>
                    </a:lnTo>
                    <a:lnTo>
                      <a:pt x="138" y="42"/>
                    </a:lnTo>
                    <a:lnTo>
                      <a:pt x="139" y="17"/>
                    </a:lnTo>
                    <a:lnTo>
                      <a:pt x="139" y="17"/>
                    </a:lnTo>
                    <a:lnTo>
                      <a:pt x="139" y="11"/>
                    </a:lnTo>
                    <a:lnTo>
                      <a:pt x="139" y="5"/>
                    </a:lnTo>
                    <a:lnTo>
                      <a:pt x="138" y="4"/>
                    </a:lnTo>
                    <a:lnTo>
                      <a:pt x="135" y="2"/>
                    </a:lnTo>
                    <a:lnTo>
                      <a:pt x="128" y="0"/>
                    </a:lnTo>
                    <a:lnTo>
                      <a:pt x="128" y="0"/>
                    </a:lnTo>
                    <a:lnTo>
                      <a:pt x="122" y="0"/>
                    </a:lnTo>
                    <a:lnTo>
                      <a:pt x="116" y="1"/>
                    </a:lnTo>
                    <a:lnTo>
                      <a:pt x="113" y="2"/>
                    </a:lnTo>
                    <a:lnTo>
                      <a:pt x="112" y="7"/>
                    </a:lnTo>
                    <a:lnTo>
                      <a:pt x="112" y="7"/>
                    </a:lnTo>
                    <a:lnTo>
                      <a:pt x="113" y="24"/>
                    </a:lnTo>
                    <a:lnTo>
                      <a:pt x="116" y="48"/>
                    </a:lnTo>
                    <a:lnTo>
                      <a:pt x="116" y="48"/>
                    </a:lnTo>
                    <a:lnTo>
                      <a:pt x="115" y="62"/>
                    </a:lnTo>
                    <a:lnTo>
                      <a:pt x="115" y="65"/>
                    </a:lnTo>
                    <a:lnTo>
                      <a:pt x="115" y="65"/>
                    </a:lnTo>
                    <a:lnTo>
                      <a:pt x="108" y="65"/>
                    </a:lnTo>
                    <a:lnTo>
                      <a:pt x="108" y="65"/>
                    </a:lnTo>
                    <a:lnTo>
                      <a:pt x="87" y="65"/>
                    </a:lnTo>
                    <a:lnTo>
                      <a:pt x="87" y="65"/>
                    </a:lnTo>
                    <a:lnTo>
                      <a:pt x="87" y="41"/>
                    </a:lnTo>
                    <a:lnTo>
                      <a:pt x="88" y="17"/>
                    </a:lnTo>
                    <a:lnTo>
                      <a:pt x="88" y="17"/>
                    </a:lnTo>
                    <a:lnTo>
                      <a:pt x="88" y="11"/>
                    </a:lnTo>
                    <a:lnTo>
                      <a:pt x="88" y="5"/>
                    </a:lnTo>
                    <a:lnTo>
                      <a:pt x="87" y="4"/>
                    </a:lnTo>
                    <a:lnTo>
                      <a:pt x="84" y="2"/>
                    </a:lnTo>
                    <a:lnTo>
                      <a:pt x="75" y="1"/>
                    </a:lnTo>
                    <a:lnTo>
                      <a:pt x="75" y="1"/>
                    </a:lnTo>
                    <a:lnTo>
                      <a:pt x="70" y="0"/>
                    </a:lnTo>
                    <a:lnTo>
                      <a:pt x="65" y="1"/>
                    </a:lnTo>
                    <a:lnTo>
                      <a:pt x="62" y="2"/>
                    </a:lnTo>
                    <a:lnTo>
                      <a:pt x="61" y="7"/>
                    </a:lnTo>
                    <a:lnTo>
                      <a:pt x="61" y="7"/>
                    </a:lnTo>
                    <a:lnTo>
                      <a:pt x="62" y="24"/>
                    </a:lnTo>
                    <a:lnTo>
                      <a:pt x="65" y="48"/>
                    </a:lnTo>
                    <a:lnTo>
                      <a:pt x="65" y="48"/>
                    </a:lnTo>
                    <a:lnTo>
                      <a:pt x="64" y="56"/>
                    </a:lnTo>
                    <a:lnTo>
                      <a:pt x="64" y="62"/>
                    </a:lnTo>
                    <a:lnTo>
                      <a:pt x="62" y="66"/>
                    </a:lnTo>
                    <a:lnTo>
                      <a:pt x="62" y="66"/>
                    </a:lnTo>
                    <a:lnTo>
                      <a:pt x="38" y="68"/>
                    </a:lnTo>
                    <a:lnTo>
                      <a:pt x="38" y="68"/>
                    </a:lnTo>
                    <a:lnTo>
                      <a:pt x="24" y="66"/>
                    </a:lnTo>
                    <a:lnTo>
                      <a:pt x="14" y="65"/>
                    </a:lnTo>
                    <a:lnTo>
                      <a:pt x="14" y="65"/>
                    </a:lnTo>
                    <a:lnTo>
                      <a:pt x="10" y="66"/>
                    </a:lnTo>
                    <a:lnTo>
                      <a:pt x="6" y="69"/>
                    </a:lnTo>
                    <a:lnTo>
                      <a:pt x="3" y="73"/>
                    </a:lnTo>
                    <a:lnTo>
                      <a:pt x="0" y="82"/>
                    </a:lnTo>
                    <a:lnTo>
                      <a:pt x="0" y="82"/>
                    </a:lnTo>
                    <a:lnTo>
                      <a:pt x="0" y="84"/>
                    </a:lnTo>
                    <a:lnTo>
                      <a:pt x="2" y="87"/>
                    </a:lnTo>
                    <a:lnTo>
                      <a:pt x="4" y="89"/>
                    </a:lnTo>
                    <a:lnTo>
                      <a:pt x="7" y="89"/>
                    </a:lnTo>
                    <a:lnTo>
                      <a:pt x="16" y="87"/>
                    </a:lnTo>
                    <a:lnTo>
                      <a:pt x="24" y="86"/>
                    </a:lnTo>
                    <a:lnTo>
                      <a:pt x="24" y="86"/>
                    </a:lnTo>
                    <a:lnTo>
                      <a:pt x="33" y="84"/>
                    </a:lnTo>
                    <a:lnTo>
                      <a:pt x="43" y="82"/>
                    </a:lnTo>
                    <a:lnTo>
                      <a:pt x="60" y="80"/>
                    </a:lnTo>
                    <a:lnTo>
                      <a:pt x="84" y="80"/>
                    </a:lnTo>
                    <a:lnTo>
                      <a:pt x="84" y="80"/>
                    </a:lnTo>
                    <a:lnTo>
                      <a:pt x="122" y="82"/>
                    </a:lnTo>
                    <a:lnTo>
                      <a:pt x="156" y="84"/>
                    </a:lnTo>
                    <a:lnTo>
                      <a:pt x="196" y="90"/>
                    </a:lnTo>
                    <a:lnTo>
                      <a:pt x="196" y="90"/>
                    </a:lnTo>
                    <a:lnTo>
                      <a:pt x="206" y="90"/>
                    </a:lnTo>
                    <a:lnTo>
                      <a:pt x="211" y="90"/>
                    </a:lnTo>
                    <a:lnTo>
                      <a:pt x="214" y="89"/>
                    </a:lnTo>
                    <a:lnTo>
                      <a:pt x="217" y="87"/>
                    </a:lnTo>
                    <a:lnTo>
                      <a:pt x="221" y="80"/>
                    </a:lnTo>
                    <a:lnTo>
                      <a:pt x="221" y="80"/>
                    </a:lnTo>
                    <a:lnTo>
                      <a:pt x="224" y="73"/>
                    </a:lnTo>
                    <a:lnTo>
                      <a:pt x="224" y="66"/>
                    </a:lnTo>
                    <a:lnTo>
                      <a:pt x="223" y="62"/>
                    </a:lnTo>
                    <a:lnTo>
                      <a:pt x="221" y="60"/>
                    </a:lnTo>
                    <a:lnTo>
                      <a:pt x="220" y="60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27" name="Freeform 5"/>
              <p:cNvSpPr>
                <a:spLocks noEditPoints="1"/>
              </p:cNvSpPr>
              <p:nvPr userDrawn="1"/>
            </p:nvSpPr>
            <p:spPr bwMode="auto">
              <a:xfrm>
                <a:off x="1600729" y="-523356"/>
                <a:ext cx="328613" cy="271463"/>
              </a:xfrm>
              <a:custGeom>
                <a:avLst/>
                <a:gdLst>
                  <a:gd name="T0" fmla="*/ 143 w 207"/>
                  <a:gd name="T1" fmla="*/ 55 h 171"/>
                  <a:gd name="T2" fmla="*/ 157 w 207"/>
                  <a:gd name="T3" fmla="*/ 51 h 171"/>
                  <a:gd name="T4" fmla="*/ 173 w 207"/>
                  <a:gd name="T5" fmla="*/ 49 h 171"/>
                  <a:gd name="T6" fmla="*/ 171 w 207"/>
                  <a:gd name="T7" fmla="*/ 86 h 171"/>
                  <a:gd name="T8" fmla="*/ 173 w 207"/>
                  <a:gd name="T9" fmla="*/ 116 h 171"/>
                  <a:gd name="T10" fmla="*/ 176 w 207"/>
                  <a:gd name="T11" fmla="*/ 120 h 171"/>
                  <a:gd name="T12" fmla="*/ 183 w 207"/>
                  <a:gd name="T13" fmla="*/ 120 h 171"/>
                  <a:gd name="T14" fmla="*/ 193 w 207"/>
                  <a:gd name="T15" fmla="*/ 109 h 171"/>
                  <a:gd name="T16" fmla="*/ 193 w 207"/>
                  <a:gd name="T17" fmla="*/ 64 h 171"/>
                  <a:gd name="T18" fmla="*/ 198 w 207"/>
                  <a:gd name="T19" fmla="*/ 17 h 171"/>
                  <a:gd name="T20" fmla="*/ 201 w 207"/>
                  <a:gd name="T21" fmla="*/ 4 h 171"/>
                  <a:gd name="T22" fmla="*/ 191 w 207"/>
                  <a:gd name="T23" fmla="*/ 0 h 171"/>
                  <a:gd name="T24" fmla="*/ 181 w 207"/>
                  <a:gd name="T25" fmla="*/ 3 h 171"/>
                  <a:gd name="T26" fmla="*/ 177 w 207"/>
                  <a:gd name="T27" fmla="*/ 13 h 171"/>
                  <a:gd name="T28" fmla="*/ 160 w 207"/>
                  <a:gd name="T29" fmla="*/ 37 h 171"/>
                  <a:gd name="T30" fmla="*/ 140 w 207"/>
                  <a:gd name="T31" fmla="*/ 37 h 171"/>
                  <a:gd name="T32" fmla="*/ 137 w 207"/>
                  <a:gd name="T33" fmla="*/ 38 h 171"/>
                  <a:gd name="T34" fmla="*/ 133 w 207"/>
                  <a:gd name="T35" fmla="*/ 51 h 171"/>
                  <a:gd name="T36" fmla="*/ 137 w 207"/>
                  <a:gd name="T37" fmla="*/ 55 h 171"/>
                  <a:gd name="T38" fmla="*/ 78 w 207"/>
                  <a:gd name="T39" fmla="*/ 119 h 171"/>
                  <a:gd name="T40" fmla="*/ 84 w 207"/>
                  <a:gd name="T41" fmla="*/ 122 h 171"/>
                  <a:gd name="T42" fmla="*/ 98 w 207"/>
                  <a:gd name="T43" fmla="*/ 114 h 171"/>
                  <a:gd name="T44" fmla="*/ 99 w 207"/>
                  <a:gd name="T45" fmla="*/ 110 h 171"/>
                  <a:gd name="T46" fmla="*/ 115 w 207"/>
                  <a:gd name="T47" fmla="*/ 95 h 171"/>
                  <a:gd name="T48" fmla="*/ 133 w 207"/>
                  <a:gd name="T49" fmla="*/ 96 h 171"/>
                  <a:gd name="T50" fmla="*/ 140 w 207"/>
                  <a:gd name="T51" fmla="*/ 95 h 171"/>
                  <a:gd name="T52" fmla="*/ 147 w 207"/>
                  <a:gd name="T53" fmla="*/ 76 h 171"/>
                  <a:gd name="T54" fmla="*/ 145 w 207"/>
                  <a:gd name="T55" fmla="*/ 72 h 171"/>
                  <a:gd name="T56" fmla="*/ 120 w 207"/>
                  <a:gd name="T57" fmla="*/ 78 h 171"/>
                  <a:gd name="T58" fmla="*/ 85 w 207"/>
                  <a:gd name="T59" fmla="*/ 79 h 171"/>
                  <a:gd name="T60" fmla="*/ 18 w 207"/>
                  <a:gd name="T61" fmla="*/ 81 h 171"/>
                  <a:gd name="T62" fmla="*/ 10 w 207"/>
                  <a:gd name="T63" fmla="*/ 81 h 171"/>
                  <a:gd name="T64" fmla="*/ 0 w 207"/>
                  <a:gd name="T65" fmla="*/ 93 h 171"/>
                  <a:gd name="T66" fmla="*/ 1 w 207"/>
                  <a:gd name="T67" fmla="*/ 98 h 171"/>
                  <a:gd name="T68" fmla="*/ 11 w 207"/>
                  <a:gd name="T69" fmla="*/ 99 h 171"/>
                  <a:gd name="T70" fmla="*/ 33 w 207"/>
                  <a:gd name="T71" fmla="*/ 96 h 171"/>
                  <a:gd name="T72" fmla="*/ 79 w 207"/>
                  <a:gd name="T73" fmla="*/ 93 h 171"/>
                  <a:gd name="T74" fmla="*/ 203 w 207"/>
                  <a:gd name="T75" fmla="*/ 143 h 171"/>
                  <a:gd name="T76" fmla="*/ 184 w 207"/>
                  <a:gd name="T77" fmla="*/ 148 h 171"/>
                  <a:gd name="T78" fmla="*/ 105 w 207"/>
                  <a:gd name="T79" fmla="*/ 147 h 171"/>
                  <a:gd name="T80" fmla="*/ 54 w 207"/>
                  <a:gd name="T81" fmla="*/ 150 h 171"/>
                  <a:gd name="T82" fmla="*/ 57 w 207"/>
                  <a:gd name="T83" fmla="*/ 136 h 171"/>
                  <a:gd name="T84" fmla="*/ 52 w 207"/>
                  <a:gd name="T85" fmla="*/ 122 h 171"/>
                  <a:gd name="T86" fmla="*/ 41 w 207"/>
                  <a:gd name="T87" fmla="*/ 116 h 171"/>
                  <a:gd name="T88" fmla="*/ 33 w 207"/>
                  <a:gd name="T89" fmla="*/ 119 h 171"/>
                  <a:gd name="T90" fmla="*/ 33 w 207"/>
                  <a:gd name="T91" fmla="*/ 129 h 171"/>
                  <a:gd name="T92" fmla="*/ 33 w 207"/>
                  <a:gd name="T93" fmla="*/ 139 h 171"/>
                  <a:gd name="T94" fmla="*/ 27 w 207"/>
                  <a:gd name="T95" fmla="*/ 154 h 171"/>
                  <a:gd name="T96" fmla="*/ 23 w 207"/>
                  <a:gd name="T97" fmla="*/ 161 h 171"/>
                  <a:gd name="T98" fmla="*/ 24 w 207"/>
                  <a:gd name="T99" fmla="*/ 168 h 171"/>
                  <a:gd name="T100" fmla="*/ 31 w 207"/>
                  <a:gd name="T101" fmla="*/ 171 h 171"/>
                  <a:gd name="T102" fmla="*/ 67 w 207"/>
                  <a:gd name="T103" fmla="*/ 163 h 171"/>
                  <a:gd name="T104" fmla="*/ 95 w 207"/>
                  <a:gd name="T105" fmla="*/ 161 h 171"/>
                  <a:gd name="T106" fmla="*/ 184 w 207"/>
                  <a:gd name="T107" fmla="*/ 171 h 171"/>
                  <a:gd name="T108" fmla="*/ 197 w 207"/>
                  <a:gd name="T109" fmla="*/ 171 h 171"/>
                  <a:gd name="T110" fmla="*/ 204 w 207"/>
                  <a:gd name="T111" fmla="*/ 161 h 171"/>
                  <a:gd name="T112" fmla="*/ 207 w 207"/>
                  <a:gd name="T113" fmla="*/ 144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07" h="171">
                    <a:moveTo>
                      <a:pt x="137" y="55"/>
                    </a:moveTo>
                    <a:lnTo>
                      <a:pt x="137" y="55"/>
                    </a:lnTo>
                    <a:lnTo>
                      <a:pt x="143" y="55"/>
                    </a:lnTo>
                    <a:lnTo>
                      <a:pt x="147" y="54"/>
                    </a:lnTo>
                    <a:lnTo>
                      <a:pt x="152" y="52"/>
                    </a:lnTo>
                    <a:lnTo>
                      <a:pt x="157" y="51"/>
                    </a:lnTo>
                    <a:lnTo>
                      <a:pt x="157" y="51"/>
                    </a:lnTo>
                    <a:lnTo>
                      <a:pt x="173" y="49"/>
                    </a:lnTo>
                    <a:lnTo>
                      <a:pt x="173" y="49"/>
                    </a:lnTo>
                    <a:lnTo>
                      <a:pt x="171" y="72"/>
                    </a:lnTo>
                    <a:lnTo>
                      <a:pt x="171" y="72"/>
                    </a:lnTo>
                    <a:lnTo>
                      <a:pt x="171" y="86"/>
                    </a:lnTo>
                    <a:lnTo>
                      <a:pt x="171" y="99"/>
                    </a:lnTo>
                    <a:lnTo>
                      <a:pt x="173" y="116"/>
                    </a:lnTo>
                    <a:lnTo>
                      <a:pt x="173" y="116"/>
                    </a:lnTo>
                    <a:lnTo>
                      <a:pt x="173" y="117"/>
                    </a:lnTo>
                    <a:lnTo>
                      <a:pt x="174" y="119"/>
                    </a:lnTo>
                    <a:lnTo>
                      <a:pt x="176" y="120"/>
                    </a:lnTo>
                    <a:lnTo>
                      <a:pt x="179" y="120"/>
                    </a:lnTo>
                    <a:lnTo>
                      <a:pt x="179" y="120"/>
                    </a:lnTo>
                    <a:lnTo>
                      <a:pt x="183" y="120"/>
                    </a:lnTo>
                    <a:lnTo>
                      <a:pt x="187" y="119"/>
                    </a:lnTo>
                    <a:lnTo>
                      <a:pt x="190" y="114"/>
                    </a:lnTo>
                    <a:lnTo>
                      <a:pt x="193" y="109"/>
                    </a:lnTo>
                    <a:lnTo>
                      <a:pt x="193" y="109"/>
                    </a:lnTo>
                    <a:lnTo>
                      <a:pt x="193" y="89"/>
                    </a:lnTo>
                    <a:lnTo>
                      <a:pt x="193" y="64"/>
                    </a:lnTo>
                    <a:lnTo>
                      <a:pt x="193" y="64"/>
                    </a:lnTo>
                    <a:lnTo>
                      <a:pt x="196" y="38"/>
                    </a:lnTo>
                    <a:lnTo>
                      <a:pt x="198" y="17"/>
                    </a:lnTo>
                    <a:lnTo>
                      <a:pt x="198" y="17"/>
                    </a:lnTo>
                    <a:lnTo>
                      <a:pt x="201" y="10"/>
                    </a:lnTo>
                    <a:lnTo>
                      <a:pt x="201" y="4"/>
                    </a:lnTo>
                    <a:lnTo>
                      <a:pt x="200" y="3"/>
                    </a:lnTo>
                    <a:lnTo>
                      <a:pt x="198" y="1"/>
                    </a:lnTo>
                    <a:lnTo>
                      <a:pt x="191" y="0"/>
                    </a:lnTo>
                    <a:lnTo>
                      <a:pt x="191" y="0"/>
                    </a:lnTo>
                    <a:lnTo>
                      <a:pt x="184" y="1"/>
                    </a:lnTo>
                    <a:lnTo>
                      <a:pt x="181" y="3"/>
                    </a:lnTo>
                    <a:lnTo>
                      <a:pt x="180" y="6"/>
                    </a:lnTo>
                    <a:lnTo>
                      <a:pt x="180" y="6"/>
                    </a:lnTo>
                    <a:lnTo>
                      <a:pt x="177" y="13"/>
                    </a:lnTo>
                    <a:lnTo>
                      <a:pt x="174" y="35"/>
                    </a:lnTo>
                    <a:lnTo>
                      <a:pt x="174" y="35"/>
                    </a:lnTo>
                    <a:lnTo>
                      <a:pt x="160" y="37"/>
                    </a:lnTo>
                    <a:lnTo>
                      <a:pt x="160" y="37"/>
                    </a:lnTo>
                    <a:lnTo>
                      <a:pt x="146" y="35"/>
                    </a:lnTo>
                    <a:lnTo>
                      <a:pt x="140" y="37"/>
                    </a:lnTo>
                    <a:lnTo>
                      <a:pt x="139" y="37"/>
                    </a:lnTo>
                    <a:lnTo>
                      <a:pt x="137" y="38"/>
                    </a:lnTo>
                    <a:lnTo>
                      <a:pt x="137" y="38"/>
                    </a:lnTo>
                    <a:lnTo>
                      <a:pt x="135" y="42"/>
                    </a:lnTo>
                    <a:lnTo>
                      <a:pt x="133" y="48"/>
                    </a:lnTo>
                    <a:lnTo>
                      <a:pt x="133" y="51"/>
                    </a:lnTo>
                    <a:lnTo>
                      <a:pt x="133" y="54"/>
                    </a:lnTo>
                    <a:lnTo>
                      <a:pt x="135" y="55"/>
                    </a:lnTo>
                    <a:lnTo>
                      <a:pt x="137" y="55"/>
                    </a:lnTo>
                    <a:close/>
                    <a:moveTo>
                      <a:pt x="78" y="112"/>
                    </a:moveTo>
                    <a:lnTo>
                      <a:pt x="78" y="112"/>
                    </a:lnTo>
                    <a:lnTo>
                      <a:pt x="78" y="119"/>
                    </a:lnTo>
                    <a:lnTo>
                      <a:pt x="79" y="120"/>
                    </a:lnTo>
                    <a:lnTo>
                      <a:pt x="84" y="122"/>
                    </a:lnTo>
                    <a:lnTo>
                      <a:pt x="84" y="122"/>
                    </a:lnTo>
                    <a:lnTo>
                      <a:pt x="88" y="120"/>
                    </a:lnTo>
                    <a:lnTo>
                      <a:pt x="94" y="119"/>
                    </a:lnTo>
                    <a:lnTo>
                      <a:pt x="98" y="114"/>
                    </a:lnTo>
                    <a:lnTo>
                      <a:pt x="99" y="113"/>
                    </a:lnTo>
                    <a:lnTo>
                      <a:pt x="99" y="110"/>
                    </a:lnTo>
                    <a:lnTo>
                      <a:pt x="99" y="110"/>
                    </a:lnTo>
                    <a:lnTo>
                      <a:pt x="101" y="93"/>
                    </a:lnTo>
                    <a:lnTo>
                      <a:pt x="101" y="93"/>
                    </a:lnTo>
                    <a:lnTo>
                      <a:pt x="115" y="95"/>
                    </a:lnTo>
                    <a:lnTo>
                      <a:pt x="123" y="95"/>
                    </a:lnTo>
                    <a:lnTo>
                      <a:pt x="128" y="96"/>
                    </a:lnTo>
                    <a:lnTo>
                      <a:pt x="133" y="96"/>
                    </a:lnTo>
                    <a:lnTo>
                      <a:pt x="133" y="96"/>
                    </a:lnTo>
                    <a:lnTo>
                      <a:pt x="137" y="96"/>
                    </a:lnTo>
                    <a:lnTo>
                      <a:pt x="140" y="95"/>
                    </a:lnTo>
                    <a:lnTo>
                      <a:pt x="145" y="88"/>
                    </a:lnTo>
                    <a:lnTo>
                      <a:pt x="146" y="82"/>
                    </a:lnTo>
                    <a:lnTo>
                      <a:pt x="147" y="76"/>
                    </a:lnTo>
                    <a:lnTo>
                      <a:pt x="147" y="76"/>
                    </a:lnTo>
                    <a:lnTo>
                      <a:pt x="146" y="73"/>
                    </a:lnTo>
                    <a:lnTo>
                      <a:pt x="145" y="72"/>
                    </a:lnTo>
                    <a:lnTo>
                      <a:pt x="130" y="76"/>
                    </a:lnTo>
                    <a:lnTo>
                      <a:pt x="130" y="76"/>
                    </a:lnTo>
                    <a:lnTo>
                      <a:pt x="120" y="78"/>
                    </a:lnTo>
                    <a:lnTo>
                      <a:pt x="109" y="79"/>
                    </a:lnTo>
                    <a:lnTo>
                      <a:pt x="85" y="79"/>
                    </a:lnTo>
                    <a:lnTo>
                      <a:pt x="85" y="79"/>
                    </a:lnTo>
                    <a:lnTo>
                      <a:pt x="31" y="81"/>
                    </a:lnTo>
                    <a:lnTo>
                      <a:pt x="31" y="81"/>
                    </a:lnTo>
                    <a:lnTo>
                      <a:pt x="18" y="81"/>
                    </a:lnTo>
                    <a:lnTo>
                      <a:pt x="13" y="79"/>
                    </a:lnTo>
                    <a:lnTo>
                      <a:pt x="13" y="79"/>
                    </a:lnTo>
                    <a:lnTo>
                      <a:pt x="10" y="81"/>
                    </a:lnTo>
                    <a:lnTo>
                      <a:pt x="6" y="82"/>
                    </a:lnTo>
                    <a:lnTo>
                      <a:pt x="3" y="86"/>
                    </a:lnTo>
                    <a:lnTo>
                      <a:pt x="0" y="93"/>
                    </a:lnTo>
                    <a:lnTo>
                      <a:pt x="0" y="93"/>
                    </a:lnTo>
                    <a:lnTo>
                      <a:pt x="0" y="96"/>
                    </a:lnTo>
                    <a:lnTo>
                      <a:pt x="1" y="98"/>
                    </a:lnTo>
                    <a:lnTo>
                      <a:pt x="3" y="99"/>
                    </a:lnTo>
                    <a:lnTo>
                      <a:pt x="6" y="99"/>
                    </a:lnTo>
                    <a:lnTo>
                      <a:pt x="11" y="99"/>
                    </a:lnTo>
                    <a:lnTo>
                      <a:pt x="18" y="98"/>
                    </a:lnTo>
                    <a:lnTo>
                      <a:pt x="18" y="98"/>
                    </a:lnTo>
                    <a:lnTo>
                      <a:pt x="33" y="96"/>
                    </a:lnTo>
                    <a:lnTo>
                      <a:pt x="47" y="95"/>
                    </a:lnTo>
                    <a:lnTo>
                      <a:pt x="79" y="93"/>
                    </a:lnTo>
                    <a:lnTo>
                      <a:pt x="79" y="93"/>
                    </a:lnTo>
                    <a:lnTo>
                      <a:pt x="78" y="112"/>
                    </a:lnTo>
                    <a:close/>
                    <a:moveTo>
                      <a:pt x="203" y="143"/>
                    </a:moveTo>
                    <a:lnTo>
                      <a:pt x="203" y="143"/>
                    </a:lnTo>
                    <a:lnTo>
                      <a:pt x="198" y="144"/>
                    </a:lnTo>
                    <a:lnTo>
                      <a:pt x="193" y="146"/>
                    </a:lnTo>
                    <a:lnTo>
                      <a:pt x="184" y="148"/>
                    </a:lnTo>
                    <a:lnTo>
                      <a:pt x="171" y="148"/>
                    </a:lnTo>
                    <a:lnTo>
                      <a:pt x="171" y="148"/>
                    </a:lnTo>
                    <a:lnTo>
                      <a:pt x="105" y="147"/>
                    </a:lnTo>
                    <a:lnTo>
                      <a:pt x="105" y="147"/>
                    </a:lnTo>
                    <a:lnTo>
                      <a:pt x="75" y="148"/>
                    </a:lnTo>
                    <a:lnTo>
                      <a:pt x="54" y="150"/>
                    </a:lnTo>
                    <a:lnTo>
                      <a:pt x="54" y="150"/>
                    </a:lnTo>
                    <a:lnTo>
                      <a:pt x="55" y="141"/>
                    </a:lnTo>
                    <a:lnTo>
                      <a:pt x="57" y="136"/>
                    </a:lnTo>
                    <a:lnTo>
                      <a:pt x="57" y="131"/>
                    </a:lnTo>
                    <a:lnTo>
                      <a:pt x="55" y="126"/>
                    </a:lnTo>
                    <a:lnTo>
                      <a:pt x="52" y="122"/>
                    </a:lnTo>
                    <a:lnTo>
                      <a:pt x="48" y="117"/>
                    </a:lnTo>
                    <a:lnTo>
                      <a:pt x="41" y="116"/>
                    </a:lnTo>
                    <a:lnTo>
                      <a:pt x="41" y="116"/>
                    </a:lnTo>
                    <a:lnTo>
                      <a:pt x="37" y="116"/>
                    </a:lnTo>
                    <a:lnTo>
                      <a:pt x="34" y="117"/>
                    </a:lnTo>
                    <a:lnTo>
                      <a:pt x="33" y="119"/>
                    </a:lnTo>
                    <a:lnTo>
                      <a:pt x="31" y="122"/>
                    </a:lnTo>
                    <a:lnTo>
                      <a:pt x="31" y="122"/>
                    </a:lnTo>
                    <a:lnTo>
                      <a:pt x="33" y="129"/>
                    </a:lnTo>
                    <a:lnTo>
                      <a:pt x="34" y="133"/>
                    </a:lnTo>
                    <a:lnTo>
                      <a:pt x="33" y="139"/>
                    </a:lnTo>
                    <a:lnTo>
                      <a:pt x="33" y="139"/>
                    </a:lnTo>
                    <a:lnTo>
                      <a:pt x="33" y="144"/>
                    </a:lnTo>
                    <a:lnTo>
                      <a:pt x="31" y="148"/>
                    </a:lnTo>
                    <a:lnTo>
                      <a:pt x="27" y="154"/>
                    </a:lnTo>
                    <a:lnTo>
                      <a:pt x="24" y="157"/>
                    </a:lnTo>
                    <a:lnTo>
                      <a:pt x="23" y="158"/>
                    </a:lnTo>
                    <a:lnTo>
                      <a:pt x="23" y="161"/>
                    </a:lnTo>
                    <a:lnTo>
                      <a:pt x="23" y="161"/>
                    </a:lnTo>
                    <a:lnTo>
                      <a:pt x="23" y="165"/>
                    </a:lnTo>
                    <a:lnTo>
                      <a:pt x="24" y="168"/>
                    </a:lnTo>
                    <a:lnTo>
                      <a:pt x="27" y="170"/>
                    </a:lnTo>
                    <a:lnTo>
                      <a:pt x="31" y="171"/>
                    </a:lnTo>
                    <a:lnTo>
                      <a:pt x="31" y="171"/>
                    </a:lnTo>
                    <a:lnTo>
                      <a:pt x="37" y="170"/>
                    </a:lnTo>
                    <a:lnTo>
                      <a:pt x="48" y="165"/>
                    </a:lnTo>
                    <a:lnTo>
                      <a:pt x="67" y="163"/>
                    </a:lnTo>
                    <a:lnTo>
                      <a:pt x="79" y="161"/>
                    </a:lnTo>
                    <a:lnTo>
                      <a:pt x="95" y="161"/>
                    </a:lnTo>
                    <a:lnTo>
                      <a:pt x="95" y="161"/>
                    </a:lnTo>
                    <a:lnTo>
                      <a:pt x="126" y="163"/>
                    </a:lnTo>
                    <a:lnTo>
                      <a:pt x="152" y="165"/>
                    </a:lnTo>
                    <a:lnTo>
                      <a:pt x="184" y="171"/>
                    </a:lnTo>
                    <a:lnTo>
                      <a:pt x="184" y="171"/>
                    </a:lnTo>
                    <a:lnTo>
                      <a:pt x="191" y="171"/>
                    </a:lnTo>
                    <a:lnTo>
                      <a:pt x="197" y="171"/>
                    </a:lnTo>
                    <a:lnTo>
                      <a:pt x="201" y="167"/>
                    </a:lnTo>
                    <a:lnTo>
                      <a:pt x="204" y="161"/>
                    </a:lnTo>
                    <a:lnTo>
                      <a:pt x="204" y="161"/>
                    </a:lnTo>
                    <a:lnTo>
                      <a:pt x="207" y="154"/>
                    </a:lnTo>
                    <a:lnTo>
                      <a:pt x="207" y="148"/>
                    </a:lnTo>
                    <a:lnTo>
                      <a:pt x="207" y="144"/>
                    </a:lnTo>
                    <a:lnTo>
                      <a:pt x="205" y="143"/>
                    </a:lnTo>
                    <a:lnTo>
                      <a:pt x="203" y="14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28" name="Freeform 13"/>
              <p:cNvSpPr>
                <a:spLocks noEditPoints="1"/>
              </p:cNvSpPr>
              <p:nvPr userDrawn="1"/>
            </p:nvSpPr>
            <p:spPr bwMode="auto">
              <a:xfrm>
                <a:off x="1643592" y="-521768"/>
                <a:ext cx="147638" cy="111125"/>
              </a:xfrm>
              <a:custGeom>
                <a:avLst/>
                <a:gdLst>
                  <a:gd name="T0" fmla="*/ 47 w 93"/>
                  <a:gd name="T1" fmla="*/ 0 h 70"/>
                  <a:gd name="T2" fmla="*/ 28 w 93"/>
                  <a:gd name="T3" fmla="*/ 3 h 70"/>
                  <a:gd name="T4" fmla="*/ 14 w 93"/>
                  <a:gd name="T5" fmla="*/ 10 h 70"/>
                  <a:gd name="T6" fmla="*/ 4 w 93"/>
                  <a:gd name="T7" fmla="*/ 22 h 70"/>
                  <a:gd name="T8" fmla="*/ 0 w 93"/>
                  <a:gd name="T9" fmla="*/ 36 h 70"/>
                  <a:gd name="T10" fmla="*/ 1 w 93"/>
                  <a:gd name="T11" fmla="*/ 41 h 70"/>
                  <a:gd name="T12" fmla="*/ 8 w 93"/>
                  <a:gd name="T13" fmla="*/ 54 h 70"/>
                  <a:gd name="T14" fmla="*/ 21 w 93"/>
                  <a:gd name="T15" fmla="*/ 64 h 70"/>
                  <a:gd name="T16" fmla="*/ 38 w 93"/>
                  <a:gd name="T17" fmla="*/ 68 h 70"/>
                  <a:gd name="T18" fmla="*/ 47 w 93"/>
                  <a:gd name="T19" fmla="*/ 70 h 70"/>
                  <a:gd name="T20" fmla="*/ 65 w 93"/>
                  <a:gd name="T21" fmla="*/ 67 h 70"/>
                  <a:gd name="T22" fmla="*/ 79 w 93"/>
                  <a:gd name="T23" fmla="*/ 60 h 70"/>
                  <a:gd name="T24" fmla="*/ 89 w 93"/>
                  <a:gd name="T25" fmla="*/ 48 h 70"/>
                  <a:gd name="T26" fmla="*/ 93 w 93"/>
                  <a:gd name="T27" fmla="*/ 34 h 70"/>
                  <a:gd name="T28" fmla="*/ 92 w 93"/>
                  <a:gd name="T29" fmla="*/ 29 h 70"/>
                  <a:gd name="T30" fmla="*/ 85 w 93"/>
                  <a:gd name="T31" fmla="*/ 16 h 70"/>
                  <a:gd name="T32" fmla="*/ 74 w 93"/>
                  <a:gd name="T33" fmla="*/ 6 h 70"/>
                  <a:gd name="T34" fmla="*/ 57 w 93"/>
                  <a:gd name="T35" fmla="*/ 2 h 70"/>
                  <a:gd name="T36" fmla="*/ 47 w 93"/>
                  <a:gd name="T37" fmla="*/ 56 h 70"/>
                  <a:gd name="T38" fmla="*/ 42 w 93"/>
                  <a:gd name="T39" fmla="*/ 56 h 70"/>
                  <a:gd name="T40" fmla="*/ 30 w 93"/>
                  <a:gd name="T41" fmla="*/ 50 h 70"/>
                  <a:gd name="T42" fmla="*/ 24 w 93"/>
                  <a:gd name="T43" fmla="*/ 43 h 70"/>
                  <a:gd name="T44" fmla="*/ 21 w 93"/>
                  <a:gd name="T45" fmla="*/ 36 h 70"/>
                  <a:gd name="T46" fmla="*/ 23 w 93"/>
                  <a:gd name="T47" fmla="*/ 32 h 70"/>
                  <a:gd name="T48" fmla="*/ 25 w 93"/>
                  <a:gd name="T49" fmla="*/ 23 h 70"/>
                  <a:gd name="T50" fmla="*/ 37 w 93"/>
                  <a:gd name="T51" fmla="*/ 16 h 70"/>
                  <a:gd name="T52" fmla="*/ 47 w 93"/>
                  <a:gd name="T53" fmla="*/ 15 h 70"/>
                  <a:gd name="T54" fmla="*/ 52 w 93"/>
                  <a:gd name="T55" fmla="*/ 15 h 70"/>
                  <a:gd name="T56" fmla="*/ 65 w 93"/>
                  <a:gd name="T57" fmla="*/ 20 h 70"/>
                  <a:gd name="T58" fmla="*/ 71 w 93"/>
                  <a:gd name="T59" fmla="*/ 27 h 70"/>
                  <a:gd name="T60" fmla="*/ 72 w 93"/>
                  <a:gd name="T61" fmla="*/ 34 h 70"/>
                  <a:gd name="T62" fmla="*/ 72 w 93"/>
                  <a:gd name="T63" fmla="*/ 39 h 70"/>
                  <a:gd name="T64" fmla="*/ 68 w 93"/>
                  <a:gd name="T65" fmla="*/ 47 h 70"/>
                  <a:gd name="T66" fmla="*/ 57 w 93"/>
                  <a:gd name="T67" fmla="*/ 54 h 70"/>
                  <a:gd name="T68" fmla="*/ 47 w 93"/>
                  <a:gd name="T69" fmla="*/ 5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93" h="70">
                    <a:moveTo>
                      <a:pt x="47" y="0"/>
                    </a:moveTo>
                    <a:lnTo>
                      <a:pt x="47" y="0"/>
                    </a:lnTo>
                    <a:lnTo>
                      <a:pt x="38" y="2"/>
                    </a:lnTo>
                    <a:lnTo>
                      <a:pt x="28" y="3"/>
                    </a:lnTo>
                    <a:lnTo>
                      <a:pt x="21" y="6"/>
                    </a:lnTo>
                    <a:lnTo>
                      <a:pt x="14" y="10"/>
                    </a:lnTo>
                    <a:lnTo>
                      <a:pt x="8" y="16"/>
                    </a:lnTo>
                    <a:lnTo>
                      <a:pt x="4" y="22"/>
                    </a:lnTo>
                    <a:lnTo>
                      <a:pt x="1" y="29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1" y="41"/>
                    </a:lnTo>
                    <a:lnTo>
                      <a:pt x="4" y="48"/>
                    </a:lnTo>
                    <a:lnTo>
                      <a:pt x="8" y="54"/>
                    </a:lnTo>
                    <a:lnTo>
                      <a:pt x="14" y="60"/>
                    </a:lnTo>
                    <a:lnTo>
                      <a:pt x="21" y="64"/>
                    </a:lnTo>
                    <a:lnTo>
                      <a:pt x="28" y="67"/>
                    </a:lnTo>
                    <a:lnTo>
                      <a:pt x="38" y="68"/>
                    </a:lnTo>
                    <a:lnTo>
                      <a:pt x="47" y="70"/>
                    </a:lnTo>
                    <a:lnTo>
                      <a:pt x="47" y="70"/>
                    </a:lnTo>
                    <a:lnTo>
                      <a:pt x="57" y="68"/>
                    </a:lnTo>
                    <a:lnTo>
                      <a:pt x="65" y="67"/>
                    </a:lnTo>
                    <a:lnTo>
                      <a:pt x="74" y="64"/>
                    </a:lnTo>
                    <a:lnTo>
                      <a:pt x="79" y="60"/>
                    </a:lnTo>
                    <a:lnTo>
                      <a:pt x="85" y="54"/>
                    </a:lnTo>
                    <a:lnTo>
                      <a:pt x="89" y="48"/>
                    </a:lnTo>
                    <a:lnTo>
                      <a:pt x="92" y="41"/>
                    </a:lnTo>
                    <a:lnTo>
                      <a:pt x="93" y="34"/>
                    </a:lnTo>
                    <a:lnTo>
                      <a:pt x="93" y="34"/>
                    </a:lnTo>
                    <a:lnTo>
                      <a:pt x="92" y="29"/>
                    </a:lnTo>
                    <a:lnTo>
                      <a:pt x="89" y="22"/>
                    </a:lnTo>
                    <a:lnTo>
                      <a:pt x="85" y="16"/>
                    </a:lnTo>
                    <a:lnTo>
                      <a:pt x="79" y="10"/>
                    </a:lnTo>
                    <a:lnTo>
                      <a:pt x="74" y="6"/>
                    </a:lnTo>
                    <a:lnTo>
                      <a:pt x="65" y="3"/>
                    </a:lnTo>
                    <a:lnTo>
                      <a:pt x="57" y="2"/>
                    </a:lnTo>
                    <a:lnTo>
                      <a:pt x="47" y="0"/>
                    </a:lnTo>
                    <a:close/>
                    <a:moveTo>
                      <a:pt x="47" y="56"/>
                    </a:moveTo>
                    <a:lnTo>
                      <a:pt x="47" y="56"/>
                    </a:lnTo>
                    <a:lnTo>
                      <a:pt x="42" y="56"/>
                    </a:lnTo>
                    <a:lnTo>
                      <a:pt x="37" y="54"/>
                    </a:lnTo>
                    <a:lnTo>
                      <a:pt x="30" y="50"/>
                    </a:lnTo>
                    <a:lnTo>
                      <a:pt x="25" y="47"/>
                    </a:lnTo>
                    <a:lnTo>
                      <a:pt x="24" y="43"/>
                    </a:lnTo>
                    <a:lnTo>
                      <a:pt x="23" y="40"/>
                    </a:lnTo>
                    <a:lnTo>
                      <a:pt x="21" y="36"/>
                    </a:lnTo>
                    <a:lnTo>
                      <a:pt x="21" y="36"/>
                    </a:lnTo>
                    <a:lnTo>
                      <a:pt x="23" y="32"/>
                    </a:lnTo>
                    <a:lnTo>
                      <a:pt x="24" y="27"/>
                    </a:lnTo>
                    <a:lnTo>
                      <a:pt x="25" y="23"/>
                    </a:lnTo>
                    <a:lnTo>
                      <a:pt x="30" y="20"/>
                    </a:lnTo>
                    <a:lnTo>
                      <a:pt x="37" y="16"/>
                    </a:lnTo>
                    <a:lnTo>
                      <a:pt x="42" y="15"/>
                    </a:lnTo>
                    <a:lnTo>
                      <a:pt x="47" y="15"/>
                    </a:lnTo>
                    <a:lnTo>
                      <a:pt x="47" y="15"/>
                    </a:lnTo>
                    <a:lnTo>
                      <a:pt x="52" y="15"/>
                    </a:lnTo>
                    <a:lnTo>
                      <a:pt x="57" y="16"/>
                    </a:lnTo>
                    <a:lnTo>
                      <a:pt x="65" y="20"/>
                    </a:lnTo>
                    <a:lnTo>
                      <a:pt x="68" y="23"/>
                    </a:lnTo>
                    <a:lnTo>
                      <a:pt x="71" y="27"/>
                    </a:lnTo>
                    <a:lnTo>
                      <a:pt x="72" y="32"/>
                    </a:lnTo>
                    <a:lnTo>
                      <a:pt x="72" y="34"/>
                    </a:lnTo>
                    <a:lnTo>
                      <a:pt x="72" y="34"/>
                    </a:lnTo>
                    <a:lnTo>
                      <a:pt x="72" y="39"/>
                    </a:lnTo>
                    <a:lnTo>
                      <a:pt x="71" y="43"/>
                    </a:lnTo>
                    <a:lnTo>
                      <a:pt x="68" y="47"/>
                    </a:lnTo>
                    <a:lnTo>
                      <a:pt x="65" y="50"/>
                    </a:lnTo>
                    <a:lnTo>
                      <a:pt x="57" y="54"/>
                    </a:lnTo>
                    <a:lnTo>
                      <a:pt x="52" y="56"/>
                    </a:lnTo>
                    <a:lnTo>
                      <a:pt x="47" y="5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29" name="Freeform 16"/>
              <p:cNvSpPr>
                <a:spLocks noEditPoints="1"/>
              </p:cNvSpPr>
              <p:nvPr userDrawn="1"/>
            </p:nvSpPr>
            <p:spPr bwMode="auto">
              <a:xfrm>
                <a:off x="1976967" y="-523356"/>
                <a:ext cx="325438" cy="271463"/>
              </a:xfrm>
              <a:custGeom>
                <a:avLst/>
                <a:gdLst>
                  <a:gd name="T0" fmla="*/ 188 w 205"/>
                  <a:gd name="T1" fmla="*/ 146 h 171"/>
                  <a:gd name="T2" fmla="*/ 131 w 205"/>
                  <a:gd name="T3" fmla="*/ 148 h 171"/>
                  <a:gd name="T4" fmla="*/ 48 w 205"/>
                  <a:gd name="T5" fmla="*/ 150 h 171"/>
                  <a:gd name="T6" fmla="*/ 65 w 205"/>
                  <a:gd name="T7" fmla="*/ 137 h 171"/>
                  <a:gd name="T8" fmla="*/ 130 w 205"/>
                  <a:gd name="T9" fmla="*/ 136 h 171"/>
                  <a:gd name="T10" fmla="*/ 177 w 205"/>
                  <a:gd name="T11" fmla="*/ 141 h 171"/>
                  <a:gd name="T12" fmla="*/ 181 w 205"/>
                  <a:gd name="T13" fmla="*/ 130 h 171"/>
                  <a:gd name="T14" fmla="*/ 184 w 205"/>
                  <a:gd name="T15" fmla="*/ 109 h 171"/>
                  <a:gd name="T16" fmla="*/ 177 w 205"/>
                  <a:gd name="T17" fmla="*/ 100 h 171"/>
                  <a:gd name="T18" fmla="*/ 160 w 205"/>
                  <a:gd name="T19" fmla="*/ 100 h 171"/>
                  <a:gd name="T20" fmla="*/ 114 w 205"/>
                  <a:gd name="T21" fmla="*/ 99 h 171"/>
                  <a:gd name="T22" fmla="*/ 168 w 205"/>
                  <a:gd name="T23" fmla="*/ 90 h 171"/>
                  <a:gd name="T24" fmla="*/ 197 w 205"/>
                  <a:gd name="T25" fmla="*/ 90 h 171"/>
                  <a:gd name="T26" fmla="*/ 204 w 205"/>
                  <a:gd name="T27" fmla="*/ 78 h 171"/>
                  <a:gd name="T28" fmla="*/ 201 w 205"/>
                  <a:gd name="T29" fmla="*/ 69 h 171"/>
                  <a:gd name="T30" fmla="*/ 168 w 205"/>
                  <a:gd name="T31" fmla="*/ 75 h 171"/>
                  <a:gd name="T32" fmla="*/ 62 w 205"/>
                  <a:gd name="T33" fmla="*/ 75 h 171"/>
                  <a:gd name="T34" fmla="*/ 12 w 205"/>
                  <a:gd name="T35" fmla="*/ 75 h 171"/>
                  <a:gd name="T36" fmla="*/ 2 w 205"/>
                  <a:gd name="T37" fmla="*/ 82 h 171"/>
                  <a:gd name="T38" fmla="*/ 1 w 205"/>
                  <a:gd name="T39" fmla="*/ 93 h 171"/>
                  <a:gd name="T40" fmla="*/ 19 w 205"/>
                  <a:gd name="T41" fmla="*/ 93 h 171"/>
                  <a:gd name="T42" fmla="*/ 65 w 205"/>
                  <a:gd name="T43" fmla="*/ 89 h 171"/>
                  <a:gd name="T44" fmla="*/ 93 w 205"/>
                  <a:gd name="T45" fmla="*/ 89 h 171"/>
                  <a:gd name="T46" fmla="*/ 69 w 205"/>
                  <a:gd name="T47" fmla="*/ 99 h 171"/>
                  <a:gd name="T48" fmla="*/ 32 w 205"/>
                  <a:gd name="T49" fmla="*/ 100 h 171"/>
                  <a:gd name="T50" fmla="*/ 22 w 205"/>
                  <a:gd name="T51" fmla="*/ 116 h 171"/>
                  <a:gd name="T52" fmla="*/ 29 w 205"/>
                  <a:gd name="T53" fmla="*/ 119 h 171"/>
                  <a:gd name="T54" fmla="*/ 93 w 205"/>
                  <a:gd name="T55" fmla="*/ 113 h 171"/>
                  <a:gd name="T56" fmla="*/ 163 w 205"/>
                  <a:gd name="T57" fmla="*/ 116 h 171"/>
                  <a:gd name="T58" fmla="*/ 143 w 205"/>
                  <a:gd name="T59" fmla="*/ 124 h 171"/>
                  <a:gd name="T60" fmla="*/ 35 w 205"/>
                  <a:gd name="T61" fmla="*/ 126 h 171"/>
                  <a:gd name="T62" fmla="*/ 21 w 205"/>
                  <a:gd name="T63" fmla="*/ 130 h 171"/>
                  <a:gd name="T64" fmla="*/ 19 w 205"/>
                  <a:gd name="T65" fmla="*/ 139 h 171"/>
                  <a:gd name="T66" fmla="*/ 28 w 205"/>
                  <a:gd name="T67" fmla="*/ 148 h 171"/>
                  <a:gd name="T68" fmla="*/ 21 w 205"/>
                  <a:gd name="T69" fmla="*/ 161 h 171"/>
                  <a:gd name="T70" fmla="*/ 25 w 205"/>
                  <a:gd name="T71" fmla="*/ 171 h 171"/>
                  <a:gd name="T72" fmla="*/ 42 w 205"/>
                  <a:gd name="T73" fmla="*/ 165 h 171"/>
                  <a:gd name="T74" fmla="*/ 90 w 205"/>
                  <a:gd name="T75" fmla="*/ 161 h 171"/>
                  <a:gd name="T76" fmla="*/ 180 w 205"/>
                  <a:gd name="T77" fmla="*/ 171 h 171"/>
                  <a:gd name="T78" fmla="*/ 199 w 205"/>
                  <a:gd name="T79" fmla="*/ 163 h 171"/>
                  <a:gd name="T80" fmla="*/ 202 w 205"/>
                  <a:gd name="T81" fmla="*/ 144 h 171"/>
                  <a:gd name="T82" fmla="*/ 28 w 205"/>
                  <a:gd name="T83" fmla="*/ 59 h 171"/>
                  <a:gd name="T84" fmla="*/ 35 w 205"/>
                  <a:gd name="T85" fmla="*/ 68 h 171"/>
                  <a:gd name="T86" fmla="*/ 49 w 205"/>
                  <a:gd name="T87" fmla="*/ 64 h 171"/>
                  <a:gd name="T88" fmla="*/ 104 w 205"/>
                  <a:gd name="T89" fmla="*/ 61 h 171"/>
                  <a:gd name="T90" fmla="*/ 172 w 205"/>
                  <a:gd name="T91" fmla="*/ 64 h 171"/>
                  <a:gd name="T92" fmla="*/ 181 w 205"/>
                  <a:gd name="T93" fmla="*/ 59 h 171"/>
                  <a:gd name="T94" fmla="*/ 182 w 205"/>
                  <a:gd name="T95" fmla="*/ 40 h 171"/>
                  <a:gd name="T96" fmla="*/ 188 w 205"/>
                  <a:gd name="T97" fmla="*/ 4 h 171"/>
                  <a:gd name="T98" fmla="*/ 178 w 205"/>
                  <a:gd name="T99" fmla="*/ 0 h 171"/>
                  <a:gd name="T100" fmla="*/ 164 w 205"/>
                  <a:gd name="T101" fmla="*/ 8 h 171"/>
                  <a:gd name="T102" fmla="*/ 141 w 205"/>
                  <a:gd name="T103" fmla="*/ 17 h 171"/>
                  <a:gd name="T104" fmla="*/ 51 w 205"/>
                  <a:gd name="T105" fmla="*/ 20 h 171"/>
                  <a:gd name="T106" fmla="*/ 46 w 205"/>
                  <a:gd name="T107" fmla="*/ 4 h 171"/>
                  <a:gd name="T108" fmla="*/ 31 w 205"/>
                  <a:gd name="T109" fmla="*/ 0 h 171"/>
                  <a:gd name="T110" fmla="*/ 24 w 205"/>
                  <a:gd name="T111" fmla="*/ 6 h 171"/>
                  <a:gd name="T112" fmla="*/ 34 w 205"/>
                  <a:gd name="T113" fmla="*/ 42 h 171"/>
                  <a:gd name="T114" fmla="*/ 29 w 205"/>
                  <a:gd name="T115" fmla="*/ 54 h 171"/>
                  <a:gd name="T116" fmla="*/ 137 w 205"/>
                  <a:gd name="T117" fmla="*/ 30 h 171"/>
                  <a:gd name="T118" fmla="*/ 161 w 205"/>
                  <a:gd name="T119" fmla="*/ 33 h 171"/>
                  <a:gd name="T120" fmla="*/ 104 w 205"/>
                  <a:gd name="T121" fmla="*/ 47 h 171"/>
                  <a:gd name="T122" fmla="*/ 53 w 205"/>
                  <a:gd name="T123" fmla="*/ 49 h 171"/>
                  <a:gd name="T124" fmla="*/ 53 w 205"/>
                  <a:gd name="T125" fmla="*/ 33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05" h="171">
                    <a:moveTo>
                      <a:pt x="198" y="143"/>
                    </a:moveTo>
                    <a:lnTo>
                      <a:pt x="198" y="143"/>
                    </a:lnTo>
                    <a:lnTo>
                      <a:pt x="194" y="144"/>
                    </a:lnTo>
                    <a:lnTo>
                      <a:pt x="188" y="146"/>
                    </a:lnTo>
                    <a:lnTo>
                      <a:pt x="180" y="148"/>
                    </a:lnTo>
                    <a:lnTo>
                      <a:pt x="165" y="150"/>
                    </a:lnTo>
                    <a:lnTo>
                      <a:pt x="165" y="150"/>
                    </a:lnTo>
                    <a:lnTo>
                      <a:pt x="131" y="148"/>
                    </a:lnTo>
                    <a:lnTo>
                      <a:pt x="99" y="147"/>
                    </a:lnTo>
                    <a:lnTo>
                      <a:pt x="99" y="147"/>
                    </a:lnTo>
                    <a:lnTo>
                      <a:pt x="75" y="148"/>
                    </a:lnTo>
                    <a:lnTo>
                      <a:pt x="48" y="150"/>
                    </a:lnTo>
                    <a:lnTo>
                      <a:pt x="48" y="150"/>
                    </a:lnTo>
                    <a:lnTo>
                      <a:pt x="49" y="140"/>
                    </a:lnTo>
                    <a:lnTo>
                      <a:pt x="49" y="140"/>
                    </a:lnTo>
                    <a:lnTo>
                      <a:pt x="65" y="137"/>
                    </a:lnTo>
                    <a:lnTo>
                      <a:pt x="83" y="136"/>
                    </a:lnTo>
                    <a:lnTo>
                      <a:pt x="106" y="136"/>
                    </a:lnTo>
                    <a:lnTo>
                      <a:pt x="106" y="136"/>
                    </a:lnTo>
                    <a:lnTo>
                      <a:pt x="130" y="136"/>
                    </a:lnTo>
                    <a:lnTo>
                      <a:pt x="150" y="139"/>
                    </a:lnTo>
                    <a:lnTo>
                      <a:pt x="172" y="141"/>
                    </a:lnTo>
                    <a:lnTo>
                      <a:pt x="172" y="141"/>
                    </a:lnTo>
                    <a:lnTo>
                      <a:pt x="177" y="141"/>
                    </a:lnTo>
                    <a:lnTo>
                      <a:pt x="181" y="140"/>
                    </a:lnTo>
                    <a:lnTo>
                      <a:pt x="182" y="137"/>
                    </a:lnTo>
                    <a:lnTo>
                      <a:pt x="181" y="130"/>
                    </a:lnTo>
                    <a:lnTo>
                      <a:pt x="181" y="130"/>
                    </a:lnTo>
                    <a:lnTo>
                      <a:pt x="181" y="126"/>
                    </a:lnTo>
                    <a:lnTo>
                      <a:pt x="181" y="122"/>
                    </a:lnTo>
                    <a:lnTo>
                      <a:pt x="182" y="114"/>
                    </a:lnTo>
                    <a:lnTo>
                      <a:pt x="184" y="109"/>
                    </a:lnTo>
                    <a:lnTo>
                      <a:pt x="184" y="106"/>
                    </a:lnTo>
                    <a:lnTo>
                      <a:pt x="181" y="103"/>
                    </a:lnTo>
                    <a:lnTo>
                      <a:pt x="181" y="103"/>
                    </a:lnTo>
                    <a:lnTo>
                      <a:pt x="177" y="100"/>
                    </a:lnTo>
                    <a:lnTo>
                      <a:pt x="172" y="99"/>
                    </a:lnTo>
                    <a:lnTo>
                      <a:pt x="167" y="99"/>
                    </a:lnTo>
                    <a:lnTo>
                      <a:pt x="160" y="100"/>
                    </a:lnTo>
                    <a:lnTo>
                      <a:pt x="160" y="100"/>
                    </a:lnTo>
                    <a:lnTo>
                      <a:pt x="153" y="100"/>
                    </a:lnTo>
                    <a:lnTo>
                      <a:pt x="141" y="100"/>
                    </a:lnTo>
                    <a:lnTo>
                      <a:pt x="114" y="99"/>
                    </a:lnTo>
                    <a:lnTo>
                      <a:pt x="114" y="99"/>
                    </a:lnTo>
                    <a:lnTo>
                      <a:pt x="114" y="89"/>
                    </a:lnTo>
                    <a:lnTo>
                      <a:pt x="114" y="89"/>
                    </a:lnTo>
                    <a:lnTo>
                      <a:pt x="146" y="89"/>
                    </a:lnTo>
                    <a:lnTo>
                      <a:pt x="168" y="90"/>
                    </a:lnTo>
                    <a:lnTo>
                      <a:pt x="185" y="92"/>
                    </a:lnTo>
                    <a:lnTo>
                      <a:pt x="185" y="92"/>
                    </a:lnTo>
                    <a:lnTo>
                      <a:pt x="192" y="92"/>
                    </a:lnTo>
                    <a:lnTo>
                      <a:pt x="197" y="90"/>
                    </a:lnTo>
                    <a:lnTo>
                      <a:pt x="199" y="89"/>
                    </a:lnTo>
                    <a:lnTo>
                      <a:pt x="202" y="83"/>
                    </a:lnTo>
                    <a:lnTo>
                      <a:pt x="202" y="83"/>
                    </a:lnTo>
                    <a:lnTo>
                      <a:pt x="204" y="78"/>
                    </a:lnTo>
                    <a:lnTo>
                      <a:pt x="205" y="73"/>
                    </a:lnTo>
                    <a:lnTo>
                      <a:pt x="204" y="69"/>
                    </a:lnTo>
                    <a:lnTo>
                      <a:pt x="201" y="69"/>
                    </a:lnTo>
                    <a:lnTo>
                      <a:pt x="201" y="69"/>
                    </a:lnTo>
                    <a:lnTo>
                      <a:pt x="195" y="69"/>
                    </a:lnTo>
                    <a:lnTo>
                      <a:pt x="189" y="72"/>
                    </a:lnTo>
                    <a:lnTo>
                      <a:pt x="181" y="73"/>
                    </a:lnTo>
                    <a:lnTo>
                      <a:pt x="168" y="75"/>
                    </a:lnTo>
                    <a:lnTo>
                      <a:pt x="168" y="75"/>
                    </a:lnTo>
                    <a:lnTo>
                      <a:pt x="99" y="75"/>
                    </a:lnTo>
                    <a:lnTo>
                      <a:pt x="99" y="75"/>
                    </a:lnTo>
                    <a:lnTo>
                      <a:pt x="62" y="75"/>
                    </a:lnTo>
                    <a:lnTo>
                      <a:pt x="31" y="76"/>
                    </a:lnTo>
                    <a:lnTo>
                      <a:pt x="31" y="76"/>
                    </a:lnTo>
                    <a:lnTo>
                      <a:pt x="18" y="76"/>
                    </a:lnTo>
                    <a:lnTo>
                      <a:pt x="12" y="75"/>
                    </a:lnTo>
                    <a:lnTo>
                      <a:pt x="12" y="75"/>
                    </a:lnTo>
                    <a:lnTo>
                      <a:pt x="10" y="76"/>
                    </a:lnTo>
                    <a:lnTo>
                      <a:pt x="5" y="78"/>
                    </a:lnTo>
                    <a:lnTo>
                      <a:pt x="2" y="82"/>
                    </a:lnTo>
                    <a:lnTo>
                      <a:pt x="0" y="89"/>
                    </a:lnTo>
                    <a:lnTo>
                      <a:pt x="0" y="89"/>
                    </a:lnTo>
                    <a:lnTo>
                      <a:pt x="0" y="92"/>
                    </a:lnTo>
                    <a:lnTo>
                      <a:pt x="1" y="93"/>
                    </a:lnTo>
                    <a:lnTo>
                      <a:pt x="2" y="95"/>
                    </a:lnTo>
                    <a:lnTo>
                      <a:pt x="5" y="96"/>
                    </a:lnTo>
                    <a:lnTo>
                      <a:pt x="11" y="95"/>
                    </a:lnTo>
                    <a:lnTo>
                      <a:pt x="19" y="93"/>
                    </a:lnTo>
                    <a:lnTo>
                      <a:pt x="19" y="93"/>
                    </a:lnTo>
                    <a:lnTo>
                      <a:pt x="41" y="90"/>
                    </a:lnTo>
                    <a:lnTo>
                      <a:pt x="65" y="89"/>
                    </a:lnTo>
                    <a:lnTo>
                      <a:pt x="65" y="89"/>
                    </a:lnTo>
                    <a:lnTo>
                      <a:pt x="90" y="89"/>
                    </a:lnTo>
                    <a:lnTo>
                      <a:pt x="90" y="89"/>
                    </a:lnTo>
                    <a:lnTo>
                      <a:pt x="93" y="89"/>
                    </a:lnTo>
                    <a:lnTo>
                      <a:pt x="93" y="89"/>
                    </a:lnTo>
                    <a:lnTo>
                      <a:pt x="93" y="99"/>
                    </a:lnTo>
                    <a:lnTo>
                      <a:pt x="93" y="99"/>
                    </a:lnTo>
                    <a:lnTo>
                      <a:pt x="69" y="99"/>
                    </a:lnTo>
                    <a:lnTo>
                      <a:pt x="69" y="99"/>
                    </a:lnTo>
                    <a:lnTo>
                      <a:pt x="51" y="100"/>
                    </a:lnTo>
                    <a:lnTo>
                      <a:pt x="39" y="100"/>
                    </a:lnTo>
                    <a:lnTo>
                      <a:pt x="39" y="100"/>
                    </a:lnTo>
                    <a:lnTo>
                      <a:pt x="32" y="100"/>
                    </a:lnTo>
                    <a:lnTo>
                      <a:pt x="27" y="103"/>
                    </a:lnTo>
                    <a:lnTo>
                      <a:pt x="24" y="109"/>
                    </a:lnTo>
                    <a:lnTo>
                      <a:pt x="22" y="116"/>
                    </a:lnTo>
                    <a:lnTo>
                      <a:pt x="22" y="116"/>
                    </a:lnTo>
                    <a:lnTo>
                      <a:pt x="22" y="117"/>
                    </a:lnTo>
                    <a:lnTo>
                      <a:pt x="24" y="119"/>
                    </a:lnTo>
                    <a:lnTo>
                      <a:pt x="29" y="119"/>
                    </a:lnTo>
                    <a:lnTo>
                      <a:pt x="29" y="119"/>
                    </a:lnTo>
                    <a:lnTo>
                      <a:pt x="34" y="119"/>
                    </a:lnTo>
                    <a:lnTo>
                      <a:pt x="44" y="116"/>
                    </a:lnTo>
                    <a:lnTo>
                      <a:pt x="62" y="113"/>
                    </a:lnTo>
                    <a:lnTo>
                      <a:pt x="93" y="113"/>
                    </a:lnTo>
                    <a:lnTo>
                      <a:pt x="93" y="113"/>
                    </a:lnTo>
                    <a:lnTo>
                      <a:pt x="136" y="114"/>
                    </a:lnTo>
                    <a:lnTo>
                      <a:pt x="163" y="116"/>
                    </a:lnTo>
                    <a:lnTo>
                      <a:pt x="163" y="116"/>
                    </a:lnTo>
                    <a:lnTo>
                      <a:pt x="164" y="120"/>
                    </a:lnTo>
                    <a:lnTo>
                      <a:pt x="164" y="126"/>
                    </a:lnTo>
                    <a:lnTo>
                      <a:pt x="164" y="126"/>
                    </a:lnTo>
                    <a:lnTo>
                      <a:pt x="143" y="124"/>
                    </a:lnTo>
                    <a:lnTo>
                      <a:pt x="104" y="123"/>
                    </a:lnTo>
                    <a:lnTo>
                      <a:pt x="104" y="123"/>
                    </a:lnTo>
                    <a:lnTo>
                      <a:pt x="62" y="124"/>
                    </a:lnTo>
                    <a:lnTo>
                      <a:pt x="35" y="126"/>
                    </a:lnTo>
                    <a:lnTo>
                      <a:pt x="35" y="126"/>
                    </a:lnTo>
                    <a:lnTo>
                      <a:pt x="29" y="126"/>
                    </a:lnTo>
                    <a:lnTo>
                      <a:pt x="25" y="127"/>
                    </a:lnTo>
                    <a:lnTo>
                      <a:pt x="21" y="130"/>
                    </a:lnTo>
                    <a:lnTo>
                      <a:pt x="18" y="134"/>
                    </a:lnTo>
                    <a:lnTo>
                      <a:pt x="18" y="134"/>
                    </a:lnTo>
                    <a:lnTo>
                      <a:pt x="18" y="137"/>
                    </a:lnTo>
                    <a:lnTo>
                      <a:pt x="19" y="139"/>
                    </a:lnTo>
                    <a:lnTo>
                      <a:pt x="22" y="141"/>
                    </a:lnTo>
                    <a:lnTo>
                      <a:pt x="27" y="144"/>
                    </a:lnTo>
                    <a:lnTo>
                      <a:pt x="27" y="146"/>
                    </a:lnTo>
                    <a:lnTo>
                      <a:pt x="28" y="148"/>
                    </a:lnTo>
                    <a:lnTo>
                      <a:pt x="28" y="148"/>
                    </a:lnTo>
                    <a:lnTo>
                      <a:pt x="27" y="151"/>
                    </a:lnTo>
                    <a:lnTo>
                      <a:pt x="25" y="154"/>
                    </a:lnTo>
                    <a:lnTo>
                      <a:pt x="21" y="161"/>
                    </a:lnTo>
                    <a:lnTo>
                      <a:pt x="19" y="165"/>
                    </a:lnTo>
                    <a:lnTo>
                      <a:pt x="19" y="168"/>
                    </a:lnTo>
                    <a:lnTo>
                      <a:pt x="21" y="170"/>
                    </a:lnTo>
                    <a:lnTo>
                      <a:pt x="25" y="171"/>
                    </a:lnTo>
                    <a:lnTo>
                      <a:pt x="25" y="171"/>
                    </a:lnTo>
                    <a:lnTo>
                      <a:pt x="29" y="170"/>
                    </a:lnTo>
                    <a:lnTo>
                      <a:pt x="34" y="168"/>
                    </a:lnTo>
                    <a:lnTo>
                      <a:pt x="42" y="165"/>
                    </a:lnTo>
                    <a:lnTo>
                      <a:pt x="59" y="163"/>
                    </a:lnTo>
                    <a:lnTo>
                      <a:pt x="72" y="161"/>
                    </a:lnTo>
                    <a:lnTo>
                      <a:pt x="90" y="161"/>
                    </a:lnTo>
                    <a:lnTo>
                      <a:pt x="90" y="161"/>
                    </a:lnTo>
                    <a:lnTo>
                      <a:pt x="120" y="163"/>
                    </a:lnTo>
                    <a:lnTo>
                      <a:pt x="147" y="165"/>
                    </a:lnTo>
                    <a:lnTo>
                      <a:pt x="180" y="171"/>
                    </a:lnTo>
                    <a:lnTo>
                      <a:pt x="180" y="171"/>
                    </a:lnTo>
                    <a:lnTo>
                      <a:pt x="187" y="171"/>
                    </a:lnTo>
                    <a:lnTo>
                      <a:pt x="192" y="171"/>
                    </a:lnTo>
                    <a:lnTo>
                      <a:pt x="197" y="168"/>
                    </a:lnTo>
                    <a:lnTo>
                      <a:pt x="199" y="163"/>
                    </a:lnTo>
                    <a:lnTo>
                      <a:pt x="199" y="163"/>
                    </a:lnTo>
                    <a:lnTo>
                      <a:pt x="202" y="155"/>
                    </a:lnTo>
                    <a:lnTo>
                      <a:pt x="202" y="148"/>
                    </a:lnTo>
                    <a:lnTo>
                      <a:pt x="202" y="144"/>
                    </a:lnTo>
                    <a:lnTo>
                      <a:pt x="201" y="144"/>
                    </a:lnTo>
                    <a:lnTo>
                      <a:pt x="198" y="143"/>
                    </a:lnTo>
                    <a:close/>
                    <a:moveTo>
                      <a:pt x="28" y="59"/>
                    </a:moveTo>
                    <a:lnTo>
                      <a:pt x="28" y="59"/>
                    </a:lnTo>
                    <a:lnTo>
                      <a:pt x="29" y="64"/>
                    </a:lnTo>
                    <a:lnTo>
                      <a:pt x="31" y="66"/>
                    </a:lnTo>
                    <a:lnTo>
                      <a:pt x="32" y="68"/>
                    </a:lnTo>
                    <a:lnTo>
                      <a:pt x="35" y="68"/>
                    </a:lnTo>
                    <a:lnTo>
                      <a:pt x="41" y="66"/>
                    </a:lnTo>
                    <a:lnTo>
                      <a:pt x="46" y="65"/>
                    </a:lnTo>
                    <a:lnTo>
                      <a:pt x="46" y="65"/>
                    </a:lnTo>
                    <a:lnTo>
                      <a:pt x="49" y="64"/>
                    </a:lnTo>
                    <a:lnTo>
                      <a:pt x="56" y="62"/>
                    </a:lnTo>
                    <a:lnTo>
                      <a:pt x="73" y="61"/>
                    </a:lnTo>
                    <a:lnTo>
                      <a:pt x="104" y="61"/>
                    </a:lnTo>
                    <a:lnTo>
                      <a:pt x="104" y="61"/>
                    </a:lnTo>
                    <a:lnTo>
                      <a:pt x="136" y="61"/>
                    </a:lnTo>
                    <a:lnTo>
                      <a:pt x="154" y="62"/>
                    </a:lnTo>
                    <a:lnTo>
                      <a:pt x="165" y="64"/>
                    </a:lnTo>
                    <a:lnTo>
                      <a:pt x="172" y="64"/>
                    </a:lnTo>
                    <a:lnTo>
                      <a:pt x="172" y="64"/>
                    </a:lnTo>
                    <a:lnTo>
                      <a:pt x="177" y="64"/>
                    </a:lnTo>
                    <a:lnTo>
                      <a:pt x="180" y="62"/>
                    </a:lnTo>
                    <a:lnTo>
                      <a:pt x="181" y="59"/>
                    </a:lnTo>
                    <a:lnTo>
                      <a:pt x="182" y="57"/>
                    </a:lnTo>
                    <a:lnTo>
                      <a:pt x="182" y="49"/>
                    </a:lnTo>
                    <a:lnTo>
                      <a:pt x="182" y="40"/>
                    </a:lnTo>
                    <a:lnTo>
                      <a:pt x="182" y="40"/>
                    </a:lnTo>
                    <a:lnTo>
                      <a:pt x="184" y="23"/>
                    </a:lnTo>
                    <a:lnTo>
                      <a:pt x="187" y="7"/>
                    </a:lnTo>
                    <a:lnTo>
                      <a:pt x="187" y="7"/>
                    </a:lnTo>
                    <a:lnTo>
                      <a:pt x="188" y="4"/>
                    </a:lnTo>
                    <a:lnTo>
                      <a:pt x="188" y="1"/>
                    </a:lnTo>
                    <a:lnTo>
                      <a:pt x="185" y="0"/>
                    </a:lnTo>
                    <a:lnTo>
                      <a:pt x="178" y="0"/>
                    </a:lnTo>
                    <a:lnTo>
                      <a:pt x="178" y="0"/>
                    </a:lnTo>
                    <a:lnTo>
                      <a:pt x="172" y="1"/>
                    </a:lnTo>
                    <a:lnTo>
                      <a:pt x="168" y="3"/>
                    </a:lnTo>
                    <a:lnTo>
                      <a:pt x="165" y="6"/>
                    </a:lnTo>
                    <a:lnTo>
                      <a:pt x="164" y="8"/>
                    </a:lnTo>
                    <a:lnTo>
                      <a:pt x="164" y="8"/>
                    </a:lnTo>
                    <a:lnTo>
                      <a:pt x="163" y="18"/>
                    </a:lnTo>
                    <a:lnTo>
                      <a:pt x="163" y="18"/>
                    </a:lnTo>
                    <a:lnTo>
                      <a:pt x="141" y="17"/>
                    </a:lnTo>
                    <a:lnTo>
                      <a:pt x="104" y="17"/>
                    </a:lnTo>
                    <a:lnTo>
                      <a:pt x="104" y="17"/>
                    </a:lnTo>
                    <a:lnTo>
                      <a:pt x="69" y="18"/>
                    </a:lnTo>
                    <a:lnTo>
                      <a:pt x="51" y="20"/>
                    </a:lnTo>
                    <a:lnTo>
                      <a:pt x="51" y="20"/>
                    </a:lnTo>
                    <a:lnTo>
                      <a:pt x="49" y="8"/>
                    </a:lnTo>
                    <a:lnTo>
                      <a:pt x="49" y="8"/>
                    </a:lnTo>
                    <a:lnTo>
                      <a:pt x="46" y="4"/>
                    </a:lnTo>
                    <a:lnTo>
                      <a:pt x="44" y="1"/>
                    </a:lnTo>
                    <a:lnTo>
                      <a:pt x="39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27" y="0"/>
                    </a:lnTo>
                    <a:lnTo>
                      <a:pt x="25" y="1"/>
                    </a:lnTo>
                    <a:lnTo>
                      <a:pt x="24" y="6"/>
                    </a:lnTo>
                    <a:lnTo>
                      <a:pt x="24" y="6"/>
                    </a:lnTo>
                    <a:lnTo>
                      <a:pt x="25" y="13"/>
                    </a:lnTo>
                    <a:lnTo>
                      <a:pt x="28" y="23"/>
                    </a:lnTo>
                    <a:lnTo>
                      <a:pt x="32" y="34"/>
                    </a:lnTo>
                    <a:lnTo>
                      <a:pt x="34" y="42"/>
                    </a:lnTo>
                    <a:lnTo>
                      <a:pt x="34" y="42"/>
                    </a:lnTo>
                    <a:lnTo>
                      <a:pt x="32" y="48"/>
                    </a:lnTo>
                    <a:lnTo>
                      <a:pt x="31" y="51"/>
                    </a:lnTo>
                    <a:lnTo>
                      <a:pt x="29" y="54"/>
                    </a:lnTo>
                    <a:lnTo>
                      <a:pt x="28" y="59"/>
                    </a:lnTo>
                    <a:close/>
                    <a:moveTo>
                      <a:pt x="104" y="30"/>
                    </a:moveTo>
                    <a:lnTo>
                      <a:pt x="104" y="30"/>
                    </a:lnTo>
                    <a:lnTo>
                      <a:pt x="137" y="30"/>
                    </a:lnTo>
                    <a:lnTo>
                      <a:pt x="161" y="31"/>
                    </a:lnTo>
                    <a:lnTo>
                      <a:pt x="161" y="31"/>
                    </a:lnTo>
                    <a:lnTo>
                      <a:pt x="161" y="33"/>
                    </a:lnTo>
                    <a:lnTo>
                      <a:pt x="161" y="33"/>
                    </a:lnTo>
                    <a:lnTo>
                      <a:pt x="160" y="49"/>
                    </a:lnTo>
                    <a:lnTo>
                      <a:pt x="160" y="49"/>
                    </a:lnTo>
                    <a:lnTo>
                      <a:pt x="144" y="48"/>
                    </a:lnTo>
                    <a:lnTo>
                      <a:pt x="104" y="47"/>
                    </a:lnTo>
                    <a:lnTo>
                      <a:pt x="104" y="47"/>
                    </a:lnTo>
                    <a:lnTo>
                      <a:pt x="66" y="48"/>
                    </a:lnTo>
                    <a:lnTo>
                      <a:pt x="53" y="49"/>
                    </a:lnTo>
                    <a:lnTo>
                      <a:pt x="53" y="49"/>
                    </a:lnTo>
                    <a:lnTo>
                      <a:pt x="53" y="38"/>
                    </a:lnTo>
                    <a:lnTo>
                      <a:pt x="53" y="38"/>
                    </a:lnTo>
                    <a:lnTo>
                      <a:pt x="53" y="33"/>
                    </a:lnTo>
                    <a:lnTo>
                      <a:pt x="53" y="33"/>
                    </a:lnTo>
                    <a:lnTo>
                      <a:pt x="73" y="31"/>
                    </a:lnTo>
                    <a:lnTo>
                      <a:pt x="104" y="3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30" name="Freeform 20"/>
              <p:cNvSpPr>
                <a:spLocks noEditPoints="1"/>
              </p:cNvSpPr>
              <p:nvPr userDrawn="1"/>
            </p:nvSpPr>
            <p:spPr bwMode="auto">
              <a:xfrm>
                <a:off x="2340504" y="-510656"/>
                <a:ext cx="355600" cy="242888"/>
              </a:xfrm>
              <a:custGeom>
                <a:avLst/>
                <a:gdLst>
                  <a:gd name="T0" fmla="*/ 72 w 224"/>
                  <a:gd name="T1" fmla="*/ 20 h 153"/>
                  <a:gd name="T2" fmla="*/ 166 w 224"/>
                  <a:gd name="T3" fmla="*/ 19 h 153"/>
                  <a:gd name="T4" fmla="*/ 163 w 224"/>
                  <a:gd name="T5" fmla="*/ 81 h 153"/>
                  <a:gd name="T6" fmla="*/ 163 w 224"/>
                  <a:gd name="T7" fmla="*/ 98 h 153"/>
                  <a:gd name="T8" fmla="*/ 169 w 224"/>
                  <a:gd name="T9" fmla="*/ 101 h 153"/>
                  <a:gd name="T10" fmla="*/ 180 w 224"/>
                  <a:gd name="T11" fmla="*/ 94 h 153"/>
                  <a:gd name="T12" fmla="*/ 187 w 224"/>
                  <a:gd name="T13" fmla="*/ 61 h 153"/>
                  <a:gd name="T14" fmla="*/ 187 w 224"/>
                  <a:gd name="T15" fmla="*/ 40 h 153"/>
                  <a:gd name="T16" fmla="*/ 196 w 224"/>
                  <a:gd name="T17" fmla="*/ 17 h 153"/>
                  <a:gd name="T18" fmla="*/ 196 w 224"/>
                  <a:gd name="T19" fmla="*/ 9 h 153"/>
                  <a:gd name="T20" fmla="*/ 184 w 224"/>
                  <a:gd name="T21" fmla="*/ 0 h 153"/>
                  <a:gd name="T22" fmla="*/ 164 w 224"/>
                  <a:gd name="T23" fmla="*/ 3 h 153"/>
                  <a:gd name="T24" fmla="*/ 108 w 224"/>
                  <a:gd name="T25" fmla="*/ 6 h 153"/>
                  <a:gd name="T26" fmla="*/ 47 w 224"/>
                  <a:gd name="T27" fmla="*/ 2 h 153"/>
                  <a:gd name="T28" fmla="*/ 34 w 224"/>
                  <a:gd name="T29" fmla="*/ 2 h 153"/>
                  <a:gd name="T30" fmla="*/ 24 w 224"/>
                  <a:gd name="T31" fmla="*/ 17 h 153"/>
                  <a:gd name="T32" fmla="*/ 26 w 224"/>
                  <a:gd name="T33" fmla="*/ 23 h 153"/>
                  <a:gd name="T34" fmla="*/ 41 w 224"/>
                  <a:gd name="T35" fmla="*/ 25 h 153"/>
                  <a:gd name="T36" fmla="*/ 220 w 224"/>
                  <a:gd name="T37" fmla="*/ 123 h 153"/>
                  <a:gd name="T38" fmla="*/ 162 w 224"/>
                  <a:gd name="T39" fmla="*/ 131 h 153"/>
                  <a:gd name="T40" fmla="*/ 138 w 224"/>
                  <a:gd name="T41" fmla="*/ 129 h 153"/>
                  <a:gd name="T42" fmla="*/ 139 w 224"/>
                  <a:gd name="T43" fmla="*/ 80 h 153"/>
                  <a:gd name="T44" fmla="*/ 138 w 224"/>
                  <a:gd name="T45" fmla="*/ 67 h 153"/>
                  <a:gd name="T46" fmla="*/ 128 w 224"/>
                  <a:gd name="T47" fmla="*/ 63 h 153"/>
                  <a:gd name="T48" fmla="*/ 113 w 224"/>
                  <a:gd name="T49" fmla="*/ 65 h 153"/>
                  <a:gd name="T50" fmla="*/ 113 w 224"/>
                  <a:gd name="T51" fmla="*/ 87 h 153"/>
                  <a:gd name="T52" fmla="*/ 115 w 224"/>
                  <a:gd name="T53" fmla="*/ 125 h 153"/>
                  <a:gd name="T54" fmla="*/ 108 w 224"/>
                  <a:gd name="T55" fmla="*/ 128 h 153"/>
                  <a:gd name="T56" fmla="*/ 87 w 224"/>
                  <a:gd name="T57" fmla="*/ 128 h 153"/>
                  <a:gd name="T58" fmla="*/ 88 w 224"/>
                  <a:gd name="T59" fmla="*/ 80 h 153"/>
                  <a:gd name="T60" fmla="*/ 87 w 224"/>
                  <a:gd name="T61" fmla="*/ 67 h 153"/>
                  <a:gd name="T62" fmla="*/ 75 w 224"/>
                  <a:gd name="T63" fmla="*/ 64 h 153"/>
                  <a:gd name="T64" fmla="*/ 62 w 224"/>
                  <a:gd name="T65" fmla="*/ 65 h 153"/>
                  <a:gd name="T66" fmla="*/ 62 w 224"/>
                  <a:gd name="T67" fmla="*/ 87 h 153"/>
                  <a:gd name="T68" fmla="*/ 64 w 224"/>
                  <a:gd name="T69" fmla="*/ 119 h 153"/>
                  <a:gd name="T70" fmla="*/ 62 w 224"/>
                  <a:gd name="T71" fmla="*/ 129 h 153"/>
                  <a:gd name="T72" fmla="*/ 24 w 224"/>
                  <a:gd name="T73" fmla="*/ 129 h 153"/>
                  <a:gd name="T74" fmla="*/ 10 w 224"/>
                  <a:gd name="T75" fmla="*/ 129 h 153"/>
                  <a:gd name="T76" fmla="*/ 0 w 224"/>
                  <a:gd name="T77" fmla="*/ 145 h 153"/>
                  <a:gd name="T78" fmla="*/ 2 w 224"/>
                  <a:gd name="T79" fmla="*/ 150 h 153"/>
                  <a:gd name="T80" fmla="*/ 16 w 224"/>
                  <a:gd name="T81" fmla="*/ 150 h 153"/>
                  <a:gd name="T82" fmla="*/ 33 w 224"/>
                  <a:gd name="T83" fmla="*/ 147 h 153"/>
                  <a:gd name="T84" fmla="*/ 84 w 224"/>
                  <a:gd name="T85" fmla="*/ 143 h 153"/>
                  <a:gd name="T86" fmla="*/ 156 w 224"/>
                  <a:gd name="T87" fmla="*/ 147 h 153"/>
                  <a:gd name="T88" fmla="*/ 206 w 224"/>
                  <a:gd name="T89" fmla="*/ 153 h 153"/>
                  <a:gd name="T90" fmla="*/ 217 w 224"/>
                  <a:gd name="T91" fmla="*/ 150 h 153"/>
                  <a:gd name="T92" fmla="*/ 224 w 224"/>
                  <a:gd name="T93" fmla="*/ 136 h 153"/>
                  <a:gd name="T94" fmla="*/ 221 w 224"/>
                  <a:gd name="T95" fmla="*/ 12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4" h="153">
                    <a:moveTo>
                      <a:pt x="50" y="23"/>
                    </a:moveTo>
                    <a:lnTo>
                      <a:pt x="50" y="23"/>
                    </a:lnTo>
                    <a:lnTo>
                      <a:pt x="72" y="20"/>
                    </a:lnTo>
                    <a:lnTo>
                      <a:pt x="102" y="19"/>
                    </a:lnTo>
                    <a:lnTo>
                      <a:pt x="166" y="19"/>
                    </a:lnTo>
                    <a:lnTo>
                      <a:pt x="166" y="19"/>
                    </a:lnTo>
                    <a:lnTo>
                      <a:pt x="164" y="73"/>
                    </a:lnTo>
                    <a:lnTo>
                      <a:pt x="164" y="73"/>
                    </a:lnTo>
                    <a:lnTo>
                      <a:pt x="163" y="81"/>
                    </a:lnTo>
                    <a:lnTo>
                      <a:pt x="162" y="91"/>
                    </a:lnTo>
                    <a:lnTo>
                      <a:pt x="162" y="95"/>
                    </a:lnTo>
                    <a:lnTo>
                      <a:pt x="163" y="98"/>
                    </a:lnTo>
                    <a:lnTo>
                      <a:pt x="166" y="99"/>
                    </a:lnTo>
                    <a:lnTo>
                      <a:pt x="169" y="101"/>
                    </a:lnTo>
                    <a:lnTo>
                      <a:pt x="169" y="101"/>
                    </a:lnTo>
                    <a:lnTo>
                      <a:pt x="173" y="101"/>
                    </a:lnTo>
                    <a:lnTo>
                      <a:pt x="176" y="99"/>
                    </a:lnTo>
                    <a:lnTo>
                      <a:pt x="180" y="94"/>
                    </a:lnTo>
                    <a:lnTo>
                      <a:pt x="184" y="88"/>
                    </a:lnTo>
                    <a:lnTo>
                      <a:pt x="186" y="80"/>
                    </a:lnTo>
                    <a:lnTo>
                      <a:pt x="187" y="61"/>
                    </a:lnTo>
                    <a:lnTo>
                      <a:pt x="187" y="46"/>
                    </a:lnTo>
                    <a:lnTo>
                      <a:pt x="187" y="46"/>
                    </a:lnTo>
                    <a:lnTo>
                      <a:pt x="187" y="40"/>
                    </a:lnTo>
                    <a:lnTo>
                      <a:pt x="189" y="34"/>
                    </a:lnTo>
                    <a:lnTo>
                      <a:pt x="191" y="25"/>
                    </a:lnTo>
                    <a:lnTo>
                      <a:pt x="196" y="17"/>
                    </a:lnTo>
                    <a:lnTo>
                      <a:pt x="197" y="13"/>
                    </a:lnTo>
                    <a:lnTo>
                      <a:pt x="197" y="13"/>
                    </a:lnTo>
                    <a:lnTo>
                      <a:pt x="196" y="9"/>
                    </a:lnTo>
                    <a:lnTo>
                      <a:pt x="193" y="5"/>
                    </a:lnTo>
                    <a:lnTo>
                      <a:pt x="189" y="2"/>
                    </a:lnTo>
                    <a:lnTo>
                      <a:pt x="184" y="0"/>
                    </a:lnTo>
                    <a:lnTo>
                      <a:pt x="184" y="0"/>
                    </a:lnTo>
                    <a:lnTo>
                      <a:pt x="176" y="2"/>
                    </a:lnTo>
                    <a:lnTo>
                      <a:pt x="164" y="3"/>
                    </a:lnTo>
                    <a:lnTo>
                      <a:pt x="143" y="5"/>
                    </a:lnTo>
                    <a:lnTo>
                      <a:pt x="108" y="6"/>
                    </a:lnTo>
                    <a:lnTo>
                      <a:pt x="108" y="6"/>
                    </a:lnTo>
                    <a:lnTo>
                      <a:pt x="79" y="5"/>
                    </a:lnTo>
                    <a:lnTo>
                      <a:pt x="60" y="3"/>
                    </a:lnTo>
                    <a:lnTo>
                      <a:pt x="47" y="2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4" y="2"/>
                    </a:lnTo>
                    <a:lnTo>
                      <a:pt x="30" y="5"/>
                    </a:lnTo>
                    <a:lnTo>
                      <a:pt x="27" y="10"/>
                    </a:lnTo>
                    <a:lnTo>
                      <a:pt x="24" y="17"/>
                    </a:lnTo>
                    <a:lnTo>
                      <a:pt x="24" y="17"/>
                    </a:lnTo>
                    <a:lnTo>
                      <a:pt x="24" y="22"/>
                    </a:lnTo>
                    <a:lnTo>
                      <a:pt x="26" y="23"/>
                    </a:lnTo>
                    <a:lnTo>
                      <a:pt x="28" y="25"/>
                    </a:lnTo>
                    <a:lnTo>
                      <a:pt x="33" y="26"/>
                    </a:lnTo>
                    <a:lnTo>
                      <a:pt x="41" y="25"/>
                    </a:lnTo>
                    <a:lnTo>
                      <a:pt x="50" y="23"/>
                    </a:lnTo>
                    <a:close/>
                    <a:moveTo>
                      <a:pt x="220" y="123"/>
                    </a:moveTo>
                    <a:lnTo>
                      <a:pt x="220" y="123"/>
                    </a:lnTo>
                    <a:lnTo>
                      <a:pt x="197" y="126"/>
                    </a:lnTo>
                    <a:lnTo>
                      <a:pt x="180" y="129"/>
                    </a:lnTo>
                    <a:lnTo>
                      <a:pt x="162" y="131"/>
                    </a:lnTo>
                    <a:lnTo>
                      <a:pt x="162" y="131"/>
                    </a:lnTo>
                    <a:lnTo>
                      <a:pt x="138" y="129"/>
                    </a:lnTo>
                    <a:lnTo>
                      <a:pt x="138" y="129"/>
                    </a:lnTo>
                    <a:lnTo>
                      <a:pt x="138" y="105"/>
                    </a:lnTo>
                    <a:lnTo>
                      <a:pt x="139" y="80"/>
                    </a:lnTo>
                    <a:lnTo>
                      <a:pt x="139" y="80"/>
                    </a:lnTo>
                    <a:lnTo>
                      <a:pt x="139" y="74"/>
                    </a:lnTo>
                    <a:lnTo>
                      <a:pt x="139" y="68"/>
                    </a:lnTo>
                    <a:lnTo>
                      <a:pt x="138" y="67"/>
                    </a:lnTo>
                    <a:lnTo>
                      <a:pt x="135" y="65"/>
                    </a:lnTo>
                    <a:lnTo>
                      <a:pt x="128" y="63"/>
                    </a:lnTo>
                    <a:lnTo>
                      <a:pt x="128" y="63"/>
                    </a:lnTo>
                    <a:lnTo>
                      <a:pt x="122" y="63"/>
                    </a:lnTo>
                    <a:lnTo>
                      <a:pt x="116" y="64"/>
                    </a:lnTo>
                    <a:lnTo>
                      <a:pt x="113" y="65"/>
                    </a:lnTo>
                    <a:lnTo>
                      <a:pt x="112" y="70"/>
                    </a:lnTo>
                    <a:lnTo>
                      <a:pt x="112" y="70"/>
                    </a:lnTo>
                    <a:lnTo>
                      <a:pt x="113" y="87"/>
                    </a:lnTo>
                    <a:lnTo>
                      <a:pt x="116" y="111"/>
                    </a:lnTo>
                    <a:lnTo>
                      <a:pt x="116" y="111"/>
                    </a:lnTo>
                    <a:lnTo>
                      <a:pt x="115" y="125"/>
                    </a:lnTo>
                    <a:lnTo>
                      <a:pt x="115" y="128"/>
                    </a:lnTo>
                    <a:lnTo>
                      <a:pt x="115" y="128"/>
                    </a:lnTo>
                    <a:lnTo>
                      <a:pt x="108" y="128"/>
                    </a:lnTo>
                    <a:lnTo>
                      <a:pt x="108" y="128"/>
                    </a:lnTo>
                    <a:lnTo>
                      <a:pt x="87" y="128"/>
                    </a:lnTo>
                    <a:lnTo>
                      <a:pt x="87" y="128"/>
                    </a:lnTo>
                    <a:lnTo>
                      <a:pt x="87" y="104"/>
                    </a:lnTo>
                    <a:lnTo>
                      <a:pt x="88" y="80"/>
                    </a:lnTo>
                    <a:lnTo>
                      <a:pt x="88" y="80"/>
                    </a:lnTo>
                    <a:lnTo>
                      <a:pt x="88" y="74"/>
                    </a:lnTo>
                    <a:lnTo>
                      <a:pt x="88" y="68"/>
                    </a:lnTo>
                    <a:lnTo>
                      <a:pt x="87" y="67"/>
                    </a:lnTo>
                    <a:lnTo>
                      <a:pt x="84" y="65"/>
                    </a:lnTo>
                    <a:lnTo>
                      <a:pt x="75" y="64"/>
                    </a:lnTo>
                    <a:lnTo>
                      <a:pt x="75" y="64"/>
                    </a:lnTo>
                    <a:lnTo>
                      <a:pt x="70" y="63"/>
                    </a:lnTo>
                    <a:lnTo>
                      <a:pt x="65" y="64"/>
                    </a:lnTo>
                    <a:lnTo>
                      <a:pt x="62" y="65"/>
                    </a:lnTo>
                    <a:lnTo>
                      <a:pt x="61" y="70"/>
                    </a:lnTo>
                    <a:lnTo>
                      <a:pt x="61" y="70"/>
                    </a:lnTo>
                    <a:lnTo>
                      <a:pt x="62" y="87"/>
                    </a:lnTo>
                    <a:lnTo>
                      <a:pt x="65" y="111"/>
                    </a:lnTo>
                    <a:lnTo>
                      <a:pt x="65" y="111"/>
                    </a:lnTo>
                    <a:lnTo>
                      <a:pt x="64" y="119"/>
                    </a:lnTo>
                    <a:lnTo>
                      <a:pt x="64" y="125"/>
                    </a:lnTo>
                    <a:lnTo>
                      <a:pt x="62" y="129"/>
                    </a:lnTo>
                    <a:lnTo>
                      <a:pt x="62" y="129"/>
                    </a:lnTo>
                    <a:lnTo>
                      <a:pt x="38" y="131"/>
                    </a:lnTo>
                    <a:lnTo>
                      <a:pt x="38" y="131"/>
                    </a:lnTo>
                    <a:lnTo>
                      <a:pt x="24" y="129"/>
                    </a:lnTo>
                    <a:lnTo>
                      <a:pt x="14" y="128"/>
                    </a:lnTo>
                    <a:lnTo>
                      <a:pt x="14" y="128"/>
                    </a:lnTo>
                    <a:lnTo>
                      <a:pt x="10" y="129"/>
                    </a:lnTo>
                    <a:lnTo>
                      <a:pt x="6" y="132"/>
                    </a:lnTo>
                    <a:lnTo>
                      <a:pt x="3" y="136"/>
                    </a:lnTo>
                    <a:lnTo>
                      <a:pt x="0" y="145"/>
                    </a:lnTo>
                    <a:lnTo>
                      <a:pt x="0" y="145"/>
                    </a:lnTo>
                    <a:lnTo>
                      <a:pt x="0" y="147"/>
                    </a:lnTo>
                    <a:lnTo>
                      <a:pt x="2" y="150"/>
                    </a:lnTo>
                    <a:lnTo>
                      <a:pt x="4" y="152"/>
                    </a:lnTo>
                    <a:lnTo>
                      <a:pt x="7" y="152"/>
                    </a:lnTo>
                    <a:lnTo>
                      <a:pt x="16" y="150"/>
                    </a:lnTo>
                    <a:lnTo>
                      <a:pt x="24" y="149"/>
                    </a:lnTo>
                    <a:lnTo>
                      <a:pt x="24" y="149"/>
                    </a:lnTo>
                    <a:lnTo>
                      <a:pt x="33" y="147"/>
                    </a:lnTo>
                    <a:lnTo>
                      <a:pt x="43" y="145"/>
                    </a:lnTo>
                    <a:lnTo>
                      <a:pt x="60" y="143"/>
                    </a:lnTo>
                    <a:lnTo>
                      <a:pt x="84" y="143"/>
                    </a:lnTo>
                    <a:lnTo>
                      <a:pt x="84" y="143"/>
                    </a:lnTo>
                    <a:lnTo>
                      <a:pt x="122" y="145"/>
                    </a:lnTo>
                    <a:lnTo>
                      <a:pt x="156" y="147"/>
                    </a:lnTo>
                    <a:lnTo>
                      <a:pt x="196" y="153"/>
                    </a:lnTo>
                    <a:lnTo>
                      <a:pt x="196" y="153"/>
                    </a:lnTo>
                    <a:lnTo>
                      <a:pt x="206" y="153"/>
                    </a:lnTo>
                    <a:lnTo>
                      <a:pt x="211" y="153"/>
                    </a:lnTo>
                    <a:lnTo>
                      <a:pt x="214" y="152"/>
                    </a:lnTo>
                    <a:lnTo>
                      <a:pt x="217" y="150"/>
                    </a:lnTo>
                    <a:lnTo>
                      <a:pt x="221" y="143"/>
                    </a:lnTo>
                    <a:lnTo>
                      <a:pt x="221" y="143"/>
                    </a:lnTo>
                    <a:lnTo>
                      <a:pt x="224" y="136"/>
                    </a:lnTo>
                    <a:lnTo>
                      <a:pt x="224" y="129"/>
                    </a:lnTo>
                    <a:lnTo>
                      <a:pt x="223" y="125"/>
                    </a:lnTo>
                    <a:lnTo>
                      <a:pt x="221" y="123"/>
                    </a:lnTo>
                    <a:lnTo>
                      <a:pt x="220" y="12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31" name="Freeform 23"/>
              <p:cNvSpPr>
                <a:spLocks/>
              </p:cNvSpPr>
              <p:nvPr userDrawn="1"/>
            </p:nvSpPr>
            <p:spPr bwMode="auto">
              <a:xfrm>
                <a:off x="1642004" y="-220143"/>
                <a:ext cx="122238" cy="96838"/>
              </a:xfrm>
              <a:custGeom>
                <a:avLst/>
                <a:gdLst>
                  <a:gd name="T0" fmla="*/ 75 w 77"/>
                  <a:gd name="T1" fmla="*/ 0 h 61"/>
                  <a:gd name="T2" fmla="*/ 69 w 77"/>
                  <a:gd name="T3" fmla="*/ 0 h 61"/>
                  <a:gd name="T4" fmla="*/ 66 w 77"/>
                  <a:gd name="T5" fmla="*/ 3 h 61"/>
                  <a:gd name="T6" fmla="*/ 66 w 77"/>
                  <a:gd name="T7" fmla="*/ 3 h 61"/>
                  <a:gd name="T8" fmla="*/ 65 w 77"/>
                  <a:gd name="T9" fmla="*/ 7 h 61"/>
                  <a:gd name="T10" fmla="*/ 55 w 77"/>
                  <a:gd name="T11" fmla="*/ 27 h 61"/>
                  <a:gd name="T12" fmla="*/ 46 w 77"/>
                  <a:gd name="T13" fmla="*/ 39 h 61"/>
                  <a:gd name="T14" fmla="*/ 45 w 77"/>
                  <a:gd name="T15" fmla="*/ 32 h 61"/>
                  <a:gd name="T16" fmla="*/ 45 w 77"/>
                  <a:gd name="T17" fmla="*/ 32 h 61"/>
                  <a:gd name="T18" fmla="*/ 43 w 77"/>
                  <a:gd name="T19" fmla="*/ 10 h 61"/>
                  <a:gd name="T20" fmla="*/ 43 w 77"/>
                  <a:gd name="T21" fmla="*/ 7 h 61"/>
                  <a:gd name="T22" fmla="*/ 43 w 77"/>
                  <a:gd name="T23" fmla="*/ 7 h 61"/>
                  <a:gd name="T24" fmla="*/ 45 w 77"/>
                  <a:gd name="T25" fmla="*/ 5 h 61"/>
                  <a:gd name="T26" fmla="*/ 45 w 77"/>
                  <a:gd name="T27" fmla="*/ 5 h 61"/>
                  <a:gd name="T28" fmla="*/ 42 w 77"/>
                  <a:gd name="T29" fmla="*/ 1 h 61"/>
                  <a:gd name="T30" fmla="*/ 39 w 77"/>
                  <a:gd name="T31" fmla="*/ 1 h 61"/>
                  <a:gd name="T32" fmla="*/ 34 w 77"/>
                  <a:gd name="T33" fmla="*/ 3 h 61"/>
                  <a:gd name="T34" fmla="*/ 31 w 77"/>
                  <a:gd name="T35" fmla="*/ 7 h 61"/>
                  <a:gd name="T36" fmla="*/ 17 w 77"/>
                  <a:gd name="T37" fmla="*/ 42 h 61"/>
                  <a:gd name="T38" fmla="*/ 15 w 77"/>
                  <a:gd name="T39" fmla="*/ 35 h 61"/>
                  <a:gd name="T40" fmla="*/ 15 w 77"/>
                  <a:gd name="T41" fmla="*/ 27 h 61"/>
                  <a:gd name="T42" fmla="*/ 14 w 77"/>
                  <a:gd name="T43" fmla="*/ 7 h 61"/>
                  <a:gd name="T44" fmla="*/ 11 w 77"/>
                  <a:gd name="T45" fmla="*/ 3 h 61"/>
                  <a:gd name="T46" fmla="*/ 7 w 77"/>
                  <a:gd name="T47" fmla="*/ 0 h 61"/>
                  <a:gd name="T48" fmla="*/ 7 w 77"/>
                  <a:gd name="T49" fmla="*/ 0 h 61"/>
                  <a:gd name="T50" fmla="*/ 5 w 77"/>
                  <a:gd name="T51" fmla="*/ 0 h 61"/>
                  <a:gd name="T52" fmla="*/ 1 w 77"/>
                  <a:gd name="T53" fmla="*/ 1 h 61"/>
                  <a:gd name="T54" fmla="*/ 0 w 77"/>
                  <a:gd name="T55" fmla="*/ 3 h 61"/>
                  <a:gd name="T56" fmla="*/ 0 w 77"/>
                  <a:gd name="T57" fmla="*/ 4 h 61"/>
                  <a:gd name="T58" fmla="*/ 4 w 77"/>
                  <a:gd name="T59" fmla="*/ 10 h 61"/>
                  <a:gd name="T60" fmla="*/ 5 w 77"/>
                  <a:gd name="T61" fmla="*/ 20 h 61"/>
                  <a:gd name="T62" fmla="*/ 7 w 77"/>
                  <a:gd name="T63" fmla="*/ 42 h 61"/>
                  <a:gd name="T64" fmla="*/ 7 w 77"/>
                  <a:gd name="T65" fmla="*/ 55 h 61"/>
                  <a:gd name="T66" fmla="*/ 7 w 77"/>
                  <a:gd name="T67" fmla="*/ 58 h 61"/>
                  <a:gd name="T68" fmla="*/ 11 w 77"/>
                  <a:gd name="T69" fmla="*/ 59 h 61"/>
                  <a:gd name="T70" fmla="*/ 18 w 77"/>
                  <a:gd name="T71" fmla="*/ 54 h 61"/>
                  <a:gd name="T72" fmla="*/ 22 w 77"/>
                  <a:gd name="T73" fmla="*/ 48 h 61"/>
                  <a:gd name="T74" fmla="*/ 29 w 77"/>
                  <a:gd name="T75" fmla="*/ 31 h 61"/>
                  <a:gd name="T76" fmla="*/ 35 w 77"/>
                  <a:gd name="T77" fmla="*/ 18 h 61"/>
                  <a:gd name="T78" fmla="*/ 35 w 77"/>
                  <a:gd name="T79" fmla="*/ 20 h 61"/>
                  <a:gd name="T80" fmla="*/ 36 w 77"/>
                  <a:gd name="T81" fmla="*/ 38 h 61"/>
                  <a:gd name="T82" fmla="*/ 39 w 77"/>
                  <a:gd name="T83" fmla="*/ 56 h 61"/>
                  <a:gd name="T84" fmla="*/ 41 w 77"/>
                  <a:gd name="T85" fmla="*/ 59 h 61"/>
                  <a:gd name="T86" fmla="*/ 45 w 77"/>
                  <a:gd name="T87" fmla="*/ 61 h 61"/>
                  <a:gd name="T88" fmla="*/ 49 w 77"/>
                  <a:gd name="T89" fmla="*/ 59 h 61"/>
                  <a:gd name="T90" fmla="*/ 56 w 77"/>
                  <a:gd name="T91" fmla="*/ 45 h 61"/>
                  <a:gd name="T92" fmla="*/ 60 w 77"/>
                  <a:gd name="T93" fmla="*/ 34 h 61"/>
                  <a:gd name="T94" fmla="*/ 72 w 77"/>
                  <a:gd name="T95" fmla="*/ 11 h 61"/>
                  <a:gd name="T96" fmla="*/ 75 w 77"/>
                  <a:gd name="T97" fmla="*/ 7 h 61"/>
                  <a:gd name="T98" fmla="*/ 77 w 77"/>
                  <a:gd name="T99" fmla="*/ 3 h 61"/>
                  <a:gd name="T100" fmla="*/ 77 w 77"/>
                  <a:gd name="T101" fmla="*/ 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77" h="61">
                    <a:moveTo>
                      <a:pt x="76" y="0"/>
                    </a:moveTo>
                    <a:lnTo>
                      <a:pt x="76" y="0"/>
                    </a:lnTo>
                    <a:lnTo>
                      <a:pt x="75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69" y="0"/>
                    </a:lnTo>
                    <a:lnTo>
                      <a:pt x="69" y="0"/>
                    </a:lnTo>
                    <a:lnTo>
                      <a:pt x="68" y="1"/>
                    </a:lnTo>
                    <a:lnTo>
                      <a:pt x="66" y="3"/>
                    </a:lnTo>
                    <a:lnTo>
                      <a:pt x="66" y="3"/>
                    </a:lnTo>
                    <a:lnTo>
                      <a:pt x="66" y="3"/>
                    </a:lnTo>
                    <a:lnTo>
                      <a:pt x="66" y="3"/>
                    </a:lnTo>
                    <a:lnTo>
                      <a:pt x="65" y="4"/>
                    </a:lnTo>
                    <a:lnTo>
                      <a:pt x="65" y="4"/>
                    </a:lnTo>
                    <a:lnTo>
                      <a:pt x="65" y="7"/>
                    </a:lnTo>
                    <a:lnTo>
                      <a:pt x="65" y="7"/>
                    </a:lnTo>
                    <a:lnTo>
                      <a:pt x="55" y="27"/>
                    </a:lnTo>
                    <a:lnTo>
                      <a:pt x="55" y="27"/>
                    </a:lnTo>
                    <a:lnTo>
                      <a:pt x="46" y="44"/>
                    </a:lnTo>
                    <a:lnTo>
                      <a:pt x="46" y="44"/>
                    </a:lnTo>
                    <a:lnTo>
                      <a:pt x="46" y="39"/>
                    </a:lnTo>
                    <a:lnTo>
                      <a:pt x="46" y="39"/>
                    </a:lnTo>
                    <a:lnTo>
                      <a:pt x="45" y="32"/>
                    </a:lnTo>
                    <a:lnTo>
                      <a:pt x="45" y="32"/>
                    </a:lnTo>
                    <a:lnTo>
                      <a:pt x="45" y="32"/>
                    </a:lnTo>
                    <a:lnTo>
                      <a:pt x="45" y="32"/>
                    </a:lnTo>
                    <a:lnTo>
                      <a:pt x="45" y="32"/>
                    </a:lnTo>
                    <a:lnTo>
                      <a:pt x="45" y="21"/>
                    </a:lnTo>
                    <a:lnTo>
                      <a:pt x="45" y="21"/>
                    </a:lnTo>
                    <a:lnTo>
                      <a:pt x="43" y="10"/>
                    </a:lnTo>
                    <a:lnTo>
                      <a:pt x="43" y="8"/>
                    </a:lnTo>
                    <a:lnTo>
                      <a:pt x="43" y="8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5" y="7"/>
                    </a:lnTo>
                    <a:lnTo>
                      <a:pt x="45" y="7"/>
                    </a:lnTo>
                    <a:lnTo>
                      <a:pt x="45" y="5"/>
                    </a:lnTo>
                    <a:lnTo>
                      <a:pt x="45" y="5"/>
                    </a:lnTo>
                    <a:lnTo>
                      <a:pt x="45" y="5"/>
                    </a:lnTo>
                    <a:lnTo>
                      <a:pt x="45" y="5"/>
                    </a:lnTo>
                    <a:lnTo>
                      <a:pt x="43" y="3"/>
                    </a:lnTo>
                    <a:lnTo>
                      <a:pt x="43" y="3"/>
                    </a:lnTo>
                    <a:lnTo>
                      <a:pt x="42" y="1"/>
                    </a:lnTo>
                    <a:lnTo>
                      <a:pt x="42" y="1"/>
                    </a:lnTo>
                    <a:lnTo>
                      <a:pt x="39" y="1"/>
                    </a:lnTo>
                    <a:lnTo>
                      <a:pt x="39" y="1"/>
                    </a:lnTo>
                    <a:lnTo>
                      <a:pt x="38" y="1"/>
                    </a:lnTo>
                    <a:lnTo>
                      <a:pt x="38" y="1"/>
                    </a:lnTo>
                    <a:lnTo>
                      <a:pt x="34" y="3"/>
                    </a:lnTo>
                    <a:lnTo>
                      <a:pt x="34" y="3"/>
                    </a:lnTo>
                    <a:lnTo>
                      <a:pt x="31" y="7"/>
                    </a:lnTo>
                    <a:lnTo>
                      <a:pt x="31" y="7"/>
                    </a:lnTo>
                    <a:lnTo>
                      <a:pt x="24" y="27"/>
                    </a:lnTo>
                    <a:lnTo>
                      <a:pt x="24" y="27"/>
                    </a:lnTo>
                    <a:lnTo>
                      <a:pt x="17" y="42"/>
                    </a:lnTo>
                    <a:lnTo>
                      <a:pt x="17" y="42"/>
                    </a:lnTo>
                    <a:lnTo>
                      <a:pt x="15" y="35"/>
                    </a:lnTo>
                    <a:lnTo>
                      <a:pt x="15" y="35"/>
                    </a:lnTo>
                    <a:lnTo>
                      <a:pt x="15" y="27"/>
                    </a:lnTo>
                    <a:lnTo>
                      <a:pt x="15" y="27"/>
                    </a:lnTo>
                    <a:lnTo>
                      <a:pt x="15" y="27"/>
                    </a:lnTo>
                    <a:lnTo>
                      <a:pt x="14" y="17"/>
                    </a:lnTo>
                    <a:lnTo>
                      <a:pt x="14" y="17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1" y="3"/>
                    </a:lnTo>
                    <a:lnTo>
                      <a:pt x="11" y="3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4" y="10"/>
                    </a:lnTo>
                    <a:lnTo>
                      <a:pt x="4" y="10"/>
                    </a:lnTo>
                    <a:lnTo>
                      <a:pt x="5" y="20"/>
                    </a:lnTo>
                    <a:lnTo>
                      <a:pt x="5" y="20"/>
                    </a:lnTo>
                    <a:lnTo>
                      <a:pt x="7" y="28"/>
                    </a:lnTo>
                    <a:lnTo>
                      <a:pt x="7" y="28"/>
                    </a:lnTo>
                    <a:lnTo>
                      <a:pt x="7" y="42"/>
                    </a:lnTo>
                    <a:lnTo>
                      <a:pt x="7" y="42"/>
                    </a:lnTo>
                    <a:lnTo>
                      <a:pt x="7" y="55"/>
                    </a:lnTo>
                    <a:lnTo>
                      <a:pt x="7" y="55"/>
                    </a:lnTo>
                    <a:lnTo>
                      <a:pt x="7" y="56"/>
                    </a:lnTo>
                    <a:lnTo>
                      <a:pt x="7" y="58"/>
                    </a:lnTo>
                    <a:lnTo>
                      <a:pt x="7" y="58"/>
                    </a:lnTo>
                    <a:lnTo>
                      <a:pt x="9" y="59"/>
                    </a:lnTo>
                    <a:lnTo>
                      <a:pt x="11" y="59"/>
                    </a:lnTo>
                    <a:lnTo>
                      <a:pt x="11" y="59"/>
                    </a:lnTo>
                    <a:lnTo>
                      <a:pt x="15" y="58"/>
                    </a:lnTo>
                    <a:lnTo>
                      <a:pt x="15" y="58"/>
                    </a:lnTo>
                    <a:lnTo>
                      <a:pt x="18" y="54"/>
                    </a:lnTo>
                    <a:lnTo>
                      <a:pt x="18" y="54"/>
                    </a:lnTo>
                    <a:lnTo>
                      <a:pt x="22" y="48"/>
                    </a:lnTo>
                    <a:lnTo>
                      <a:pt x="22" y="48"/>
                    </a:lnTo>
                    <a:lnTo>
                      <a:pt x="24" y="44"/>
                    </a:lnTo>
                    <a:lnTo>
                      <a:pt x="24" y="44"/>
                    </a:lnTo>
                    <a:lnTo>
                      <a:pt x="29" y="31"/>
                    </a:lnTo>
                    <a:lnTo>
                      <a:pt x="29" y="31"/>
                    </a:lnTo>
                    <a:lnTo>
                      <a:pt x="35" y="18"/>
                    </a:lnTo>
                    <a:lnTo>
                      <a:pt x="35" y="18"/>
                    </a:lnTo>
                    <a:lnTo>
                      <a:pt x="35" y="18"/>
                    </a:lnTo>
                    <a:lnTo>
                      <a:pt x="35" y="18"/>
                    </a:lnTo>
                    <a:lnTo>
                      <a:pt x="35" y="20"/>
                    </a:lnTo>
                    <a:lnTo>
                      <a:pt x="35" y="20"/>
                    </a:lnTo>
                    <a:lnTo>
                      <a:pt x="36" y="38"/>
                    </a:lnTo>
                    <a:lnTo>
                      <a:pt x="36" y="38"/>
                    </a:lnTo>
                    <a:lnTo>
                      <a:pt x="39" y="56"/>
                    </a:lnTo>
                    <a:lnTo>
                      <a:pt x="39" y="56"/>
                    </a:lnTo>
                    <a:lnTo>
                      <a:pt x="39" y="56"/>
                    </a:lnTo>
                    <a:lnTo>
                      <a:pt x="39" y="56"/>
                    </a:lnTo>
                    <a:lnTo>
                      <a:pt x="41" y="59"/>
                    </a:lnTo>
                    <a:lnTo>
                      <a:pt x="41" y="59"/>
                    </a:lnTo>
                    <a:lnTo>
                      <a:pt x="45" y="61"/>
                    </a:lnTo>
                    <a:lnTo>
                      <a:pt x="45" y="61"/>
                    </a:lnTo>
                    <a:lnTo>
                      <a:pt x="45" y="61"/>
                    </a:lnTo>
                    <a:lnTo>
                      <a:pt x="45" y="61"/>
                    </a:lnTo>
                    <a:lnTo>
                      <a:pt x="49" y="59"/>
                    </a:lnTo>
                    <a:lnTo>
                      <a:pt x="49" y="59"/>
                    </a:lnTo>
                    <a:lnTo>
                      <a:pt x="51" y="56"/>
                    </a:lnTo>
                    <a:lnTo>
                      <a:pt x="51" y="56"/>
                    </a:lnTo>
                    <a:lnTo>
                      <a:pt x="56" y="45"/>
                    </a:lnTo>
                    <a:lnTo>
                      <a:pt x="56" y="45"/>
                    </a:lnTo>
                    <a:lnTo>
                      <a:pt x="60" y="34"/>
                    </a:lnTo>
                    <a:lnTo>
                      <a:pt x="60" y="34"/>
                    </a:lnTo>
                    <a:lnTo>
                      <a:pt x="66" y="22"/>
                    </a:lnTo>
                    <a:lnTo>
                      <a:pt x="66" y="22"/>
                    </a:lnTo>
                    <a:lnTo>
                      <a:pt x="72" y="11"/>
                    </a:lnTo>
                    <a:lnTo>
                      <a:pt x="72" y="11"/>
                    </a:lnTo>
                    <a:lnTo>
                      <a:pt x="75" y="7"/>
                    </a:lnTo>
                    <a:lnTo>
                      <a:pt x="75" y="7"/>
                    </a:lnTo>
                    <a:lnTo>
                      <a:pt x="77" y="4"/>
                    </a:lnTo>
                    <a:lnTo>
                      <a:pt x="77" y="4"/>
                    </a:lnTo>
                    <a:lnTo>
                      <a:pt x="77" y="3"/>
                    </a:lnTo>
                    <a:lnTo>
                      <a:pt x="77" y="3"/>
                    </a:lnTo>
                    <a:lnTo>
                      <a:pt x="77" y="3"/>
                    </a:lnTo>
                    <a:lnTo>
                      <a:pt x="77" y="1"/>
                    </a:lnTo>
                    <a:lnTo>
                      <a:pt x="7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32" name="Freeform 24"/>
              <p:cNvSpPr>
                <a:spLocks/>
              </p:cNvSpPr>
              <p:nvPr userDrawn="1"/>
            </p:nvSpPr>
            <p:spPr bwMode="auto">
              <a:xfrm>
                <a:off x="1642004" y="-220143"/>
                <a:ext cx="122238" cy="96838"/>
              </a:xfrm>
              <a:custGeom>
                <a:avLst/>
                <a:gdLst>
                  <a:gd name="T0" fmla="*/ 75 w 77"/>
                  <a:gd name="T1" fmla="*/ 0 h 61"/>
                  <a:gd name="T2" fmla="*/ 69 w 77"/>
                  <a:gd name="T3" fmla="*/ 0 h 61"/>
                  <a:gd name="T4" fmla="*/ 66 w 77"/>
                  <a:gd name="T5" fmla="*/ 3 h 61"/>
                  <a:gd name="T6" fmla="*/ 66 w 77"/>
                  <a:gd name="T7" fmla="*/ 3 h 61"/>
                  <a:gd name="T8" fmla="*/ 65 w 77"/>
                  <a:gd name="T9" fmla="*/ 7 h 61"/>
                  <a:gd name="T10" fmla="*/ 55 w 77"/>
                  <a:gd name="T11" fmla="*/ 27 h 61"/>
                  <a:gd name="T12" fmla="*/ 46 w 77"/>
                  <a:gd name="T13" fmla="*/ 39 h 61"/>
                  <a:gd name="T14" fmla="*/ 45 w 77"/>
                  <a:gd name="T15" fmla="*/ 32 h 61"/>
                  <a:gd name="T16" fmla="*/ 45 w 77"/>
                  <a:gd name="T17" fmla="*/ 32 h 61"/>
                  <a:gd name="T18" fmla="*/ 43 w 77"/>
                  <a:gd name="T19" fmla="*/ 10 h 61"/>
                  <a:gd name="T20" fmla="*/ 43 w 77"/>
                  <a:gd name="T21" fmla="*/ 7 h 61"/>
                  <a:gd name="T22" fmla="*/ 43 w 77"/>
                  <a:gd name="T23" fmla="*/ 7 h 61"/>
                  <a:gd name="T24" fmla="*/ 45 w 77"/>
                  <a:gd name="T25" fmla="*/ 5 h 61"/>
                  <a:gd name="T26" fmla="*/ 45 w 77"/>
                  <a:gd name="T27" fmla="*/ 5 h 61"/>
                  <a:gd name="T28" fmla="*/ 42 w 77"/>
                  <a:gd name="T29" fmla="*/ 1 h 61"/>
                  <a:gd name="T30" fmla="*/ 39 w 77"/>
                  <a:gd name="T31" fmla="*/ 1 h 61"/>
                  <a:gd name="T32" fmla="*/ 34 w 77"/>
                  <a:gd name="T33" fmla="*/ 3 h 61"/>
                  <a:gd name="T34" fmla="*/ 31 w 77"/>
                  <a:gd name="T35" fmla="*/ 7 h 61"/>
                  <a:gd name="T36" fmla="*/ 17 w 77"/>
                  <a:gd name="T37" fmla="*/ 42 h 61"/>
                  <a:gd name="T38" fmla="*/ 15 w 77"/>
                  <a:gd name="T39" fmla="*/ 35 h 61"/>
                  <a:gd name="T40" fmla="*/ 15 w 77"/>
                  <a:gd name="T41" fmla="*/ 27 h 61"/>
                  <a:gd name="T42" fmla="*/ 14 w 77"/>
                  <a:gd name="T43" fmla="*/ 7 h 61"/>
                  <a:gd name="T44" fmla="*/ 11 w 77"/>
                  <a:gd name="T45" fmla="*/ 3 h 61"/>
                  <a:gd name="T46" fmla="*/ 7 w 77"/>
                  <a:gd name="T47" fmla="*/ 0 h 61"/>
                  <a:gd name="T48" fmla="*/ 7 w 77"/>
                  <a:gd name="T49" fmla="*/ 0 h 61"/>
                  <a:gd name="T50" fmla="*/ 5 w 77"/>
                  <a:gd name="T51" fmla="*/ 0 h 61"/>
                  <a:gd name="T52" fmla="*/ 1 w 77"/>
                  <a:gd name="T53" fmla="*/ 1 h 61"/>
                  <a:gd name="T54" fmla="*/ 0 w 77"/>
                  <a:gd name="T55" fmla="*/ 3 h 61"/>
                  <a:gd name="T56" fmla="*/ 0 w 77"/>
                  <a:gd name="T57" fmla="*/ 4 h 61"/>
                  <a:gd name="T58" fmla="*/ 4 w 77"/>
                  <a:gd name="T59" fmla="*/ 10 h 61"/>
                  <a:gd name="T60" fmla="*/ 5 w 77"/>
                  <a:gd name="T61" fmla="*/ 20 h 61"/>
                  <a:gd name="T62" fmla="*/ 7 w 77"/>
                  <a:gd name="T63" fmla="*/ 42 h 61"/>
                  <a:gd name="T64" fmla="*/ 7 w 77"/>
                  <a:gd name="T65" fmla="*/ 55 h 61"/>
                  <a:gd name="T66" fmla="*/ 7 w 77"/>
                  <a:gd name="T67" fmla="*/ 58 h 61"/>
                  <a:gd name="T68" fmla="*/ 11 w 77"/>
                  <a:gd name="T69" fmla="*/ 59 h 61"/>
                  <a:gd name="T70" fmla="*/ 18 w 77"/>
                  <a:gd name="T71" fmla="*/ 54 h 61"/>
                  <a:gd name="T72" fmla="*/ 22 w 77"/>
                  <a:gd name="T73" fmla="*/ 48 h 61"/>
                  <a:gd name="T74" fmla="*/ 29 w 77"/>
                  <a:gd name="T75" fmla="*/ 31 h 61"/>
                  <a:gd name="T76" fmla="*/ 35 w 77"/>
                  <a:gd name="T77" fmla="*/ 18 h 61"/>
                  <a:gd name="T78" fmla="*/ 35 w 77"/>
                  <a:gd name="T79" fmla="*/ 20 h 61"/>
                  <a:gd name="T80" fmla="*/ 36 w 77"/>
                  <a:gd name="T81" fmla="*/ 38 h 61"/>
                  <a:gd name="T82" fmla="*/ 39 w 77"/>
                  <a:gd name="T83" fmla="*/ 56 h 61"/>
                  <a:gd name="T84" fmla="*/ 41 w 77"/>
                  <a:gd name="T85" fmla="*/ 59 h 61"/>
                  <a:gd name="T86" fmla="*/ 45 w 77"/>
                  <a:gd name="T87" fmla="*/ 61 h 61"/>
                  <a:gd name="T88" fmla="*/ 49 w 77"/>
                  <a:gd name="T89" fmla="*/ 59 h 61"/>
                  <a:gd name="T90" fmla="*/ 56 w 77"/>
                  <a:gd name="T91" fmla="*/ 45 h 61"/>
                  <a:gd name="T92" fmla="*/ 60 w 77"/>
                  <a:gd name="T93" fmla="*/ 34 h 61"/>
                  <a:gd name="T94" fmla="*/ 72 w 77"/>
                  <a:gd name="T95" fmla="*/ 11 h 61"/>
                  <a:gd name="T96" fmla="*/ 75 w 77"/>
                  <a:gd name="T97" fmla="*/ 7 h 61"/>
                  <a:gd name="T98" fmla="*/ 77 w 77"/>
                  <a:gd name="T99" fmla="*/ 3 h 61"/>
                  <a:gd name="T100" fmla="*/ 77 w 77"/>
                  <a:gd name="T101" fmla="*/ 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77" h="61">
                    <a:moveTo>
                      <a:pt x="76" y="0"/>
                    </a:moveTo>
                    <a:lnTo>
                      <a:pt x="76" y="0"/>
                    </a:lnTo>
                    <a:lnTo>
                      <a:pt x="75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69" y="0"/>
                    </a:lnTo>
                    <a:lnTo>
                      <a:pt x="69" y="0"/>
                    </a:lnTo>
                    <a:lnTo>
                      <a:pt x="68" y="1"/>
                    </a:lnTo>
                    <a:lnTo>
                      <a:pt x="66" y="3"/>
                    </a:lnTo>
                    <a:lnTo>
                      <a:pt x="66" y="3"/>
                    </a:lnTo>
                    <a:lnTo>
                      <a:pt x="66" y="3"/>
                    </a:lnTo>
                    <a:lnTo>
                      <a:pt x="66" y="3"/>
                    </a:lnTo>
                    <a:lnTo>
                      <a:pt x="65" y="4"/>
                    </a:lnTo>
                    <a:lnTo>
                      <a:pt x="65" y="4"/>
                    </a:lnTo>
                    <a:lnTo>
                      <a:pt x="65" y="7"/>
                    </a:lnTo>
                    <a:lnTo>
                      <a:pt x="65" y="7"/>
                    </a:lnTo>
                    <a:lnTo>
                      <a:pt x="55" y="27"/>
                    </a:lnTo>
                    <a:lnTo>
                      <a:pt x="55" y="27"/>
                    </a:lnTo>
                    <a:lnTo>
                      <a:pt x="46" y="44"/>
                    </a:lnTo>
                    <a:lnTo>
                      <a:pt x="46" y="44"/>
                    </a:lnTo>
                    <a:lnTo>
                      <a:pt x="46" y="39"/>
                    </a:lnTo>
                    <a:lnTo>
                      <a:pt x="46" y="39"/>
                    </a:lnTo>
                    <a:lnTo>
                      <a:pt x="45" y="32"/>
                    </a:lnTo>
                    <a:lnTo>
                      <a:pt x="45" y="32"/>
                    </a:lnTo>
                    <a:lnTo>
                      <a:pt x="45" y="32"/>
                    </a:lnTo>
                    <a:lnTo>
                      <a:pt x="45" y="32"/>
                    </a:lnTo>
                    <a:lnTo>
                      <a:pt x="45" y="32"/>
                    </a:lnTo>
                    <a:lnTo>
                      <a:pt x="45" y="21"/>
                    </a:lnTo>
                    <a:lnTo>
                      <a:pt x="45" y="21"/>
                    </a:lnTo>
                    <a:lnTo>
                      <a:pt x="43" y="10"/>
                    </a:lnTo>
                    <a:lnTo>
                      <a:pt x="43" y="8"/>
                    </a:lnTo>
                    <a:lnTo>
                      <a:pt x="43" y="8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5" y="7"/>
                    </a:lnTo>
                    <a:lnTo>
                      <a:pt x="45" y="7"/>
                    </a:lnTo>
                    <a:lnTo>
                      <a:pt x="45" y="5"/>
                    </a:lnTo>
                    <a:lnTo>
                      <a:pt x="45" y="5"/>
                    </a:lnTo>
                    <a:lnTo>
                      <a:pt x="45" y="5"/>
                    </a:lnTo>
                    <a:lnTo>
                      <a:pt x="45" y="5"/>
                    </a:lnTo>
                    <a:lnTo>
                      <a:pt x="43" y="3"/>
                    </a:lnTo>
                    <a:lnTo>
                      <a:pt x="43" y="3"/>
                    </a:lnTo>
                    <a:lnTo>
                      <a:pt x="42" y="1"/>
                    </a:lnTo>
                    <a:lnTo>
                      <a:pt x="42" y="1"/>
                    </a:lnTo>
                    <a:lnTo>
                      <a:pt x="39" y="1"/>
                    </a:lnTo>
                    <a:lnTo>
                      <a:pt x="39" y="1"/>
                    </a:lnTo>
                    <a:lnTo>
                      <a:pt x="38" y="1"/>
                    </a:lnTo>
                    <a:lnTo>
                      <a:pt x="38" y="1"/>
                    </a:lnTo>
                    <a:lnTo>
                      <a:pt x="34" y="3"/>
                    </a:lnTo>
                    <a:lnTo>
                      <a:pt x="34" y="3"/>
                    </a:lnTo>
                    <a:lnTo>
                      <a:pt x="31" y="7"/>
                    </a:lnTo>
                    <a:lnTo>
                      <a:pt x="31" y="7"/>
                    </a:lnTo>
                    <a:lnTo>
                      <a:pt x="24" y="27"/>
                    </a:lnTo>
                    <a:lnTo>
                      <a:pt x="24" y="27"/>
                    </a:lnTo>
                    <a:lnTo>
                      <a:pt x="17" y="42"/>
                    </a:lnTo>
                    <a:lnTo>
                      <a:pt x="17" y="42"/>
                    </a:lnTo>
                    <a:lnTo>
                      <a:pt x="15" y="35"/>
                    </a:lnTo>
                    <a:lnTo>
                      <a:pt x="15" y="35"/>
                    </a:lnTo>
                    <a:lnTo>
                      <a:pt x="15" y="27"/>
                    </a:lnTo>
                    <a:lnTo>
                      <a:pt x="15" y="27"/>
                    </a:lnTo>
                    <a:lnTo>
                      <a:pt x="15" y="27"/>
                    </a:lnTo>
                    <a:lnTo>
                      <a:pt x="14" y="17"/>
                    </a:lnTo>
                    <a:lnTo>
                      <a:pt x="14" y="17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1" y="3"/>
                    </a:lnTo>
                    <a:lnTo>
                      <a:pt x="11" y="3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4" y="10"/>
                    </a:lnTo>
                    <a:lnTo>
                      <a:pt x="4" y="10"/>
                    </a:lnTo>
                    <a:lnTo>
                      <a:pt x="5" y="20"/>
                    </a:lnTo>
                    <a:lnTo>
                      <a:pt x="5" y="20"/>
                    </a:lnTo>
                    <a:lnTo>
                      <a:pt x="7" y="28"/>
                    </a:lnTo>
                    <a:lnTo>
                      <a:pt x="7" y="28"/>
                    </a:lnTo>
                    <a:lnTo>
                      <a:pt x="7" y="42"/>
                    </a:lnTo>
                    <a:lnTo>
                      <a:pt x="7" y="42"/>
                    </a:lnTo>
                    <a:lnTo>
                      <a:pt x="7" y="55"/>
                    </a:lnTo>
                    <a:lnTo>
                      <a:pt x="7" y="55"/>
                    </a:lnTo>
                    <a:lnTo>
                      <a:pt x="7" y="56"/>
                    </a:lnTo>
                    <a:lnTo>
                      <a:pt x="7" y="58"/>
                    </a:lnTo>
                    <a:lnTo>
                      <a:pt x="7" y="58"/>
                    </a:lnTo>
                    <a:lnTo>
                      <a:pt x="9" y="59"/>
                    </a:lnTo>
                    <a:lnTo>
                      <a:pt x="11" y="59"/>
                    </a:lnTo>
                    <a:lnTo>
                      <a:pt x="11" y="59"/>
                    </a:lnTo>
                    <a:lnTo>
                      <a:pt x="15" y="58"/>
                    </a:lnTo>
                    <a:lnTo>
                      <a:pt x="15" y="58"/>
                    </a:lnTo>
                    <a:lnTo>
                      <a:pt x="18" y="54"/>
                    </a:lnTo>
                    <a:lnTo>
                      <a:pt x="18" y="54"/>
                    </a:lnTo>
                    <a:lnTo>
                      <a:pt x="22" y="48"/>
                    </a:lnTo>
                    <a:lnTo>
                      <a:pt x="22" y="48"/>
                    </a:lnTo>
                    <a:lnTo>
                      <a:pt x="24" y="44"/>
                    </a:lnTo>
                    <a:lnTo>
                      <a:pt x="24" y="44"/>
                    </a:lnTo>
                    <a:lnTo>
                      <a:pt x="29" y="31"/>
                    </a:lnTo>
                    <a:lnTo>
                      <a:pt x="29" y="31"/>
                    </a:lnTo>
                    <a:lnTo>
                      <a:pt x="35" y="18"/>
                    </a:lnTo>
                    <a:lnTo>
                      <a:pt x="35" y="18"/>
                    </a:lnTo>
                    <a:lnTo>
                      <a:pt x="35" y="18"/>
                    </a:lnTo>
                    <a:lnTo>
                      <a:pt x="35" y="18"/>
                    </a:lnTo>
                    <a:lnTo>
                      <a:pt x="35" y="20"/>
                    </a:lnTo>
                    <a:lnTo>
                      <a:pt x="35" y="20"/>
                    </a:lnTo>
                    <a:lnTo>
                      <a:pt x="36" y="38"/>
                    </a:lnTo>
                    <a:lnTo>
                      <a:pt x="36" y="38"/>
                    </a:lnTo>
                    <a:lnTo>
                      <a:pt x="39" y="56"/>
                    </a:lnTo>
                    <a:lnTo>
                      <a:pt x="39" y="56"/>
                    </a:lnTo>
                    <a:lnTo>
                      <a:pt x="39" y="56"/>
                    </a:lnTo>
                    <a:lnTo>
                      <a:pt x="39" y="56"/>
                    </a:lnTo>
                    <a:lnTo>
                      <a:pt x="41" y="59"/>
                    </a:lnTo>
                    <a:lnTo>
                      <a:pt x="41" y="59"/>
                    </a:lnTo>
                    <a:lnTo>
                      <a:pt x="45" y="61"/>
                    </a:lnTo>
                    <a:lnTo>
                      <a:pt x="45" y="61"/>
                    </a:lnTo>
                    <a:lnTo>
                      <a:pt x="45" y="61"/>
                    </a:lnTo>
                    <a:lnTo>
                      <a:pt x="45" y="61"/>
                    </a:lnTo>
                    <a:lnTo>
                      <a:pt x="49" y="59"/>
                    </a:lnTo>
                    <a:lnTo>
                      <a:pt x="49" y="59"/>
                    </a:lnTo>
                    <a:lnTo>
                      <a:pt x="51" y="56"/>
                    </a:lnTo>
                    <a:lnTo>
                      <a:pt x="51" y="56"/>
                    </a:lnTo>
                    <a:lnTo>
                      <a:pt x="56" y="45"/>
                    </a:lnTo>
                    <a:lnTo>
                      <a:pt x="56" y="45"/>
                    </a:lnTo>
                    <a:lnTo>
                      <a:pt x="60" y="34"/>
                    </a:lnTo>
                    <a:lnTo>
                      <a:pt x="60" y="34"/>
                    </a:lnTo>
                    <a:lnTo>
                      <a:pt x="66" y="22"/>
                    </a:lnTo>
                    <a:lnTo>
                      <a:pt x="66" y="22"/>
                    </a:lnTo>
                    <a:lnTo>
                      <a:pt x="72" y="11"/>
                    </a:lnTo>
                    <a:lnTo>
                      <a:pt x="72" y="11"/>
                    </a:lnTo>
                    <a:lnTo>
                      <a:pt x="75" y="7"/>
                    </a:lnTo>
                    <a:lnTo>
                      <a:pt x="75" y="7"/>
                    </a:lnTo>
                    <a:lnTo>
                      <a:pt x="77" y="4"/>
                    </a:lnTo>
                    <a:lnTo>
                      <a:pt x="77" y="4"/>
                    </a:lnTo>
                    <a:lnTo>
                      <a:pt x="77" y="3"/>
                    </a:lnTo>
                    <a:lnTo>
                      <a:pt x="77" y="3"/>
                    </a:lnTo>
                    <a:lnTo>
                      <a:pt x="77" y="3"/>
                    </a:lnTo>
                    <a:lnTo>
                      <a:pt x="77" y="1"/>
                    </a:lnTo>
                    <a:lnTo>
                      <a:pt x="76" y="0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33" name="Freeform 25"/>
              <p:cNvSpPr>
                <a:spLocks noEditPoints="1"/>
              </p:cNvSpPr>
              <p:nvPr userDrawn="1"/>
            </p:nvSpPr>
            <p:spPr bwMode="auto">
              <a:xfrm>
                <a:off x="1753129" y="-218556"/>
                <a:ext cx="92075" cy="95250"/>
              </a:xfrm>
              <a:custGeom>
                <a:avLst/>
                <a:gdLst>
                  <a:gd name="T0" fmla="*/ 58 w 58"/>
                  <a:gd name="T1" fmla="*/ 19 h 60"/>
                  <a:gd name="T2" fmla="*/ 56 w 58"/>
                  <a:gd name="T3" fmla="*/ 10 h 60"/>
                  <a:gd name="T4" fmla="*/ 51 w 58"/>
                  <a:gd name="T5" fmla="*/ 4 h 60"/>
                  <a:gd name="T6" fmla="*/ 46 w 58"/>
                  <a:gd name="T7" fmla="*/ 2 h 60"/>
                  <a:gd name="T8" fmla="*/ 40 w 58"/>
                  <a:gd name="T9" fmla="*/ 0 h 60"/>
                  <a:gd name="T10" fmla="*/ 34 w 58"/>
                  <a:gd name="T11" fmla="*/ 0 h 60"/>
                  <a:gd name="T12" fmla="*/ 32 w 58"/>
                  <a:gd name="T13" fmla="*/ 0 h 60"/>
                  <a:gd name="T14" fmla="*/ 22 w 58"/>
                  <a:gd name="T15" fmla="*/ 3 h 60"/>
                  <a:gd name="T16" fmla="*/ 16 w 58"/>
                  <a:gd name="T17" fmla="*/ 4 h 60"/>
                  <a:gd name="T18" fmla="*/ 12 w 58"/>
                  <a:gd name="T19" fmla="*/ 7 h 60"/>
                  <a:gd name="T20" fmla="*/ 5 w 58"/>
                  <a:gd name="T21" fmla="*/ 16 h 60"/>
                  <a:gd name="T22" fmla="*/ 2 w 58"/>
                  <a:gd name="T23" fmla="*/ 21 h 60"/>
                  <a:gd name="T24" fmla="*/ 0 w 58"/>
                  <a:gd name="T25" fmla="*/ 28 h 60"/>
                  <a:gd name="T26" fmla="*/ 0 w 58"/>
                  <a:gd name="T27" fmla="*/ 40 h 60"/>
                  <a:gd name="T28" fmla="*/ 2 w 58"/>
                  <a:gd name="T29" fmla="*/ 44 h 60"/>
                  <a:gd name="T30" fmla="*/ 3 w 58"/>
                  <a:gd name="T31" fmla="*/ 50 h 60"/>
                  <a:gd name="T32" fmla="*/ 12 w 58"/>
                  <a:gd name="T33" fmla="*/ 57 h 60"/>
                  <a:gd name="T34" fmla="*/ 17 w 58"/>
                  <a:gd name="T35" fmla="*/ 58 h 60"/>
                  <a:gd name="T36" fmla="*/ 23 w 58"/>
                  <a:gd name="T37" fmla="*/ 60 h 60"/>
                  <a:gd name="T38" fmla="*/ 30 w 58"/>
                  <a:gd name="T39" fmla="*/ 58 h 60"/>
                  <a:gd name="T40" fmla="*/ 36 w 58"/>
                  <a:gd name="T41" fmla="*/ 57 h 60"/>
                  <a:gd name="T42" fmla="*/ 47 w 58"/>
                  <a:gd name="T43" fmla="*/ 50 h 60"/>
                  <a:gd name="T44" fmla="*/ 51 w 58"/>
                  <a:gd name="T45" fmla="*/ 45 h 60"/>
                  <a:gd name="T46" fmla="*/ 54 w 58"/>
                  <a:gd name="T47" fmla="*/ 40 h 60"/>
                  <a:gd name="T48" fmla="*/ 58 w 58"/>
                  <a:gd name="T49" fmla="*/ 28 h 60"/>
                  <a:gd name="T50" fmla="*/ 58 w 58"/>
                  <a:gd name="T51" fmla="*/ 28 h 60"/>
                  <a:gd name="T52" fmla="*/ 26 w 58"/>
                  <a:gd name="T53" fmla="*/ 51 h 60"/>
                  <a:gd name="T54" fmla="*/ 22 w 58"/>
                  <a:gd name="T55" fmla="*/ 50 h 60"/>
                  <a:gd name="T56" fmla="*/ 19 w 58"/>
                  <a:gd name="T57" fmla="*/ 48 h 60"/>
                  <a:gd name="T58" fmla="*/ 12 w 58"/>
                  <a:gd name="T59" fmla="*/ 44 h 60"/>
                  <a:gd name="T60" fmla="*/ 10 w 58"/>
                  <a:gd name="T61" fmla="*/ 40 h 60"/>
                  <a:gd name="T62" fmla="*/ 10 w 58"/>
                  <a:gd name="T63" fmla="*/ 37 h 60"/>
                  <a:gd name="T64" fmla="*/ 10 w 58"/>
                  <a:gd name="T65" fmla="*/ 28 h 60"/>
                  <a:gd name="T66" fmla="*/ 13 w 58"/>
                  <a:gd name="T67" fmla="*/ 20 h 60"/>
                  <a:gd name="T68" fmla="*/ 19 w 58"/>
                  <a:gd name="T69" fmla="*/ 14 h 60"/>
                  <a:gd name="T70" fmla="*/ 24 w 58"/>
                  <a:gd name="T71" fmla="*/ 10 h 60"/>
                  <a:gd name="T72" fmla="*/ 33 w 58"/>
                  <a:gd name="T73" fmla="*/ 9 h 60"/>
                  <a:gd name="T74" fmla="*/ 40 w 58"/>
                  <a:gd name="T75" fmla="*/ 10 h 60"/>
                  <a:gd name="T76" fmla="*/ 46 w 58"/>
                  <a:gd name="T77" fmla="*/ 14 h 60"/>
                  <a:gd name="T78" fmla="*/ 49 w 58"/>
                  <a:gd name="T79" fmla="*/ 20 h 60"/>
                  <a:gd name="T80" fmla="*/ 49 w 58"/>
                  <a:gd name="T81" fmla="*/ 28 h 60"/>
                  <a:gd name="T82" fmla="*/ 49 w 58"/>
                  <a:gd name="T83" fmla="*/ 28 h 60"/>
                  <a:gd name="T84" fmla="*/ 46 w 58"/>
                  <a:gd name="T85" fmla="*/ 37 h 60"/>
                  <a:gd name="T86" fmla="*/ 40 w 58"/>
                  <a:gd name="T87" fmla="*/ 44 h 60"/>
                  <a:gd name="T88" fmla="*/ 34 w 58"/>
                  <a:gd name="T89" fmla="*/ 4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8" h="60">
                    <a:moveTo>
                      <a:pt x="58" y="19"/>
                    </a:moveTo>
                    <a:lnTo>
                      <a:pt x="58" y="19"/>
                    </a:lnTo>
                    <a:lnTo>
                      <a:pt x="58" y="14"/>
                    </a:lnTo>
                    <a:lnTo>
                      <a:pt x="56" y="10"/>
                    </a:lnTo>
                    <a:lnTo>
                      <a:pt x="56" y="10"/>
                    </a:lnTo>
                    <a:lnTo>
                      <a:pt x="51" y="4"/>
                    </a:lnTo>
                    <a:lnTo>
                      <a:pt x="51" y="4"/>
                    </a:lnTo>
                    <a:lnTo>
                      <a:pt x="46" y="2"/>
                    </a:lnTo>
                    <a:lnTo>
                      <a:pt x="46" y="2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34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7" y="0"/>
                    </a:lnTo>
                    <a:lnTo>
                      <a:pt x="22" y="3"/>
                    </a:lnTo>
                    <a:lnTo>
                      <a:pt x="22" y="3"/>
                    </a:lnTo>
                    <a:lnTo>
                      <a:pt x="16" y="4"/>
                    </a:lnTo>
                    <a:lnTo>
                      <a:pt x="12" y="7"/>
                    </a:lnTo>
                    <a:lnTo>
                      <a:pt x="12" y="7"/>
                    </a:lnTo>
                    <a:lnTo>
                      <a:pt x="7" y="12"/>
                    </a:lnTo>
                    <a:lnTo>
                      <a:pt x="5" y="16"/>
                    </a:lnTo>
                    <a:lnTo>
                      <a:pt x="5" y="16"/>
                    </a:lnTo>
                    <a:lnTo>
                      <a:pt x="2" y="21"/>
                    </a:lnTo>
                    <a:lnTo>
                      <a:pt x="0" y="27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2" y="44"/>
                    </a:lnTo>
                    <a:lnTo>
                      <a:pt x="3" y="50"/>
                    </a:lnTo>
                    <a:lnTo>
                      <a:pt x="3" y="50"/>
                    </a:lnTo>
                    <a:lnTo>
                      <a:pt x="7" y="54"/>
                    </a:lnTo>
                    <a:lnTo>
                      <a:pt x="12" y="57"/>
                    </a:lnTo>
                    <a:lnTo>
                      <a:pt x="12" y="57"/>
                    </a:lnTo>
                    <a:lnTo>
                      <a:pt x="17" y="58"/>
                    </a:lnTo>
                    <a:lnTo>
                      <a:pt x="23" y="60"/>
                    </a:lnTo>
                    <a:lnTo>
                      <a:pt x="23" y="60"/>
                    </a:lnTo>
                    <a:lnTo>
                      <a:pt x="23" y="60"/>
                    </a:lnTo>
                    <a:lnTo>
                      <a:pt x="30" y="58"/>
                    </a:lnTo>
                    <a:lnTo>
                      <a:pt x="36" y="57"/>
                    </a:lnTo>
                    <a:lnTo>
                      <a:pt x="36" y="57"/>
                    </a:lnTo>
                    <a:lnTo>
                      <a:pt x="41" y="54"/>
                    </a:lnTo>
                    <a:lnTo>
                      <a:pt x="47" y="50"/>
                    </a:lnTo>
                    <a:lnTo>
                      <a:pt x="47" y="50"/>
                    </a:lnTo>
                    <a:lnTo>
                      <a:pt x="51" y="45"/>
                    </a:lnTo>
                    <a:lnTo>
                      <a:pt x="54" y="40"/>
                    </a:lnTo>
                    <a:lnTo>
                      <a:pt x="54" y="40"/>
                    </a:lnTo>
                    <a:lnTo>
                      <a:pt x="57" y="34"/>
                    </a:lnTo>
                    <a:lnTo>
                      <a:pt x="58" y="28"/>
                    </a:lnTo>
                    <a:lnTo>
                      <a:pt x="58" y="28"/>
                    </a:lnTo>
                    <a:lnTo>
                      <a:pt x="58" y="28"/>
                    </a:lnTo>
                    <a:lnTo>
                      <a:pt x="58" y="19"/>
                    </a:lnTo>
                    <a:close/>
                    <a:moveTo>
                      <a:pt x="26" y="51"/>
                    </a:moveTo>
                    <a:lnTo>
                      <a:pt x="26" y="51"/>
                    </a:lnTo>
                    <a:lnTo>
                      <a:pt x="22" y="50"/>
                    </a:lnTo>
                    <a:lnTo>
                      <a:pt x="19" y="48"/>
                    </a:lnTo>
                    <a:lnTo>
                      <a:pt x="19" y="48"/>
                    </a:lnTo>
                    <a:lnTo>
                      <a:pt x="15" y="47"/>
                    </a:lnTo>
                    <a:lnTo>
                      <a:pt x="12" y="44"/>
                    </a:lnTo>
                    <a:lnTo>
                      <a:pt x="12" y="44"/>
                    </a:lnTo>
                    <a:lnTo>
                      <a:pt x="10" y="40"/>
                    </a:lnTo>
                    <a:lnTo>
                      <a:pt x="10" y="37"/>
                    </a:lnTo>
                    <a:lnTo>
                      <a:pt x="10" y="37"/>
                    </a:lnTo>
                    <a:lnTo>
                      <a:pt x="10" y="28"/>
                    </a:lnTo>
                    <a:lnTo>
                      <a:pt x="10" y="28"/>
                    </a:lnTo>
                    <a:lnTo>
                      <a:pt x="13" y="20"/>
                    </a:lnTo>
                    <a:lnTo>
                      <a:pt x="13" y="20"/>
                    </a:lnTo>
                    <a:lnTo>
                      <a:pt x="19" y="14"/>
                    </a:lnTo>
                    <a:lnTo>
                      <a:pt x="19" y="14"/>
                    </a:lnTo>
                    <a:lnTo>
                      <a:pt x="24" y="10"/>
                    </a:lnTo>
                    <a:lnTo>
                      <a:pt x="24" y="10"/>
                    </a:lnTo>
                    <a:lnTo>
                      <a:pt x="33" y="9"/>
                    </a:lnTo>
                    <a:lnTo>
                      <a:pt x="33" y="9"/>
                    </a:lnTo>
                    <a:lnTo>
                      <a:pt x="40" y="10"/>
                    </a:lnTo>
                    <a:lnTo>
                      <a:pt x="40" y="10"/>
                    </a:lnTo>
                    <a:lnTo>
                      <a:pt x="46" y="14"/>
                    </a:lnTo>
                    <a:lnTo>
                      <a:pt x="46" y="14"/>
                    </a:lnTo>
                    <a:lnTo>
                      <a:pt x="49" y="20"/>
                    </a:lnTo>
                    <a:lnTo>
                      <a:pt x="49" y="20"/>
                    </a:lnTo>
                    <a:lnTo>
                      <a:pt x="49" y="24"/>
                    </a:lnTo>
                    <a:lnTo>
                      <a:pt x="49" y="28"/>
                    </a:lnTo>
                    <a:lnTo>
                      <a:pt x="49" y="28"/>
                    </a:lnTo>
                    <a:lnTo>
                      <a:pt x="49" y="28"/>
                    </a:lnTo>
                    <a:lnTo>
                      <a:pt x="46" y="37"/>
                    </a:lnTo>
                    <a:lnTo>
                      <a:pt x="46" y="37"/>
                    </a:lnTo>
                    <a:lnTo>
                      <a:pt x="40" y="44"/>
                    </a:lnTo>
                    <a:lnTo>
                      <a:pt x="40" y="44"/>
                    </a:lnTo>
                    <a:lnTo>
                      <a:pt x="34" y="48"/>
                    </a:lnTo>
                    <a:lnTo>
                      <a:pt x="34" y="48"/>
                    </a:lnTo>
                    <a:lnTo>
                      <a:pt x="26" y="5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34" name="Freeform 28"/>
              <p:cNvSpPr>
                <a:spLocks/>
              </p:cNvSpPr>
              <p:nvPr userDrawn="1"/>
            </p:nvSpPr>
            <p:spPr bwMode="auto">
              <a:xfrm>
                <a:off x="1843617" y="-218556"/>
                <a:ext cx="98425" cy="95250"/>
              </a:xfrm>
              <a:custGeom>
                <a:avLst/>
                <a:gdLst>
                  <a:gd name="T0" fmla="*/ 58 w 62"/>
                  <a:gd name="T1" fmla="*/ 0 h 60"/>
                  <a:gd name="T2" fmla="*/ 58 w 62"/>
                  <a:gd name="T3" fmla="*/ 0 h 60"/>
                  <a:gd name="T4" fmla="*/ 54 w 62"/>
                  <a:gd name="T5" fmla="*/ 0 h 60"/>
                  <a:gd name="T6" fmla="*/ 52 w 62"/>
                  <a:gd name="T7" fmla="*/ 2 h 60"/>
                  <a:gd name="T8" fmla="*/ 50 w 62"/>
                  <a:gd name="T9" fmla="*/ 4 h 60"/>
                  <a:gd name="T10" fmla="*/ 50 w 62"/>
                  <a:gd name="T11" fmla="*/ 9 h 60"/>
                  <a:gd name="T12" fmla="*/ 50 w 62"/>
                  <a:gd name="T13" fmla="*/ 12 h 60"/>
                  <a:gd name="T14" fmla="*/ 45 w 62"/>
                  <a:gd name="T15" fmla="*/ 31 h 60"/>
                  <a:gd name="T16" fmla="*/ 44 w 62"/>
                  <a:gd name="T17" fmla="*/ 38 h 60"/>
                  <a:gd name="T18" fmla="*/ 33 w 62"/>
                  <a:gd name="T19" fmla="*/ 26 h 60"/>
                  <a:gd name="T20" fmla="*/ 21 w 62"/>
                  <a:gd name="T21" fmla="*/ 4 h 60"/>
                  <a:gd name="T22" fmla="*/ 18 w 62"/>
                  <a:gd name="T23" fmla="*/ 2 h 60"/>
                  <a:gd name="T24" fmla="*/ 16 w 62"/>
                  <a:gd name="T25" fmla="*/ 0 h 60"/>
                  <a:gd name="T26" fmla="*/ 11 w 62"/>
                  <a:gd name="T27" fmla="*/ 2 h 60"/>
                  <a:gd name="T28" fmla="*/ 9 w 62"/>
                  <a:gd name="T29" fmla="*/ 3 h 60"/>
                  <a:gd name="T30" fmla="*/ 9 w 62"/>
                  <a:gd name="T31" fmla="*/ 6 h 60"/>
                  <a:gd name="T32" fmla="*/ 9 w 62"/>
                  <a:gd name="T33" fmla="*/ 10 h 60"/>
                  <a:gd name="T34" fmla="*/ 10 w 62"/>
                  <a:gd name="T35" fmla="*/ 14 h 60"/>
                  <a:gd name="T36" fmla="*/ 6 w 62"/>
                  <a:gd name="T37" fmla="*/ 40 h 60"/>
                  <a:gd name="T38" fmla="*/ 0 w 62"/>
                  <a:gd name="T39" fmla="*/ 55 h 60"/>
                  <a:gd name="T40" fmla="*/ 0 w 62"/>
                  <a:gd name="T41" fmla="*/ 57 h 60"/>
                  <a:gd name="T42" fmla="*/ 0 w 62"/>
                  <a:gd name="T43" fmla="*/ 57 h 60"/>
                  <a:gd name="T44" fmla="*/ 0 w 62"/>
                  <a:gd name="T45" fmla="*/ 60 h 60"/>
                  <a:gd name="T46" fmla="*/ 3 w 62"/>
                  <a:gd name="T47" fmla="*/ 60 h 60"/>
                  <a:gd name="T48" fmla="*/ 4 w 62"/>
                  <a:gd name="T49" fmla="*/ 60 h 60"/>
                  <a:gd name="T50" fmla="*/ 10 w 62"/>
                  <a:gd name="T51" fmla="*/ 55 h 60"/>
                  <a:gd name="T52" fmla="*/ 13 w 62"/>
                  <a:gd name="T53" fmla="*/ 53 h 60"/>
                  <a:gd name="T54" fmla="*/ 13 w 62"/>
                  <a:gd name="T55" fmla="*/ 51 h 60"/>
                  <a:gd name="T56" fmla="*/ 13 w 62"/>
                  <a:gd name="T57" fmla="*/ 50 h 60"/>
                  <a:gd name="T58" fmla="*/ 14 w 62"/>
                  <a:gd name="T59" fmla="*/ 45 h 60"/>
                  <a:gd name="T60" fmla="*/ 14 w 62"/>
                  <a:gd name="T61" fmla="*/ 41 h 60"/>
                  <a:gd name="T62" fmla="*/ 16 w 62"/>
                  <a:gd name="T63" fmla="*/ 34 h 60"/>
                  <a:gd name="T64" fmla="*/ 18 w 62"/>
                  <a:gd name="T65" fmla="*/ 19 h 60"/>
                  <a:gd name="T66" fmla="*/ 41 w 62"/>
                  <a:gd name="T67" fmla="*/ 57 h 60"/>
                  <a:gd name="T68" fmla="*/ 43 w 62"/>
                  <a:gd name="T69" fmla="*/ 58 h 60"/>
                  <a:gd name="T70" fmla="*/ 47 w 62"/>
                  <a:gd name="T71" fmla="*/ 60 h 60"/>
                  <a:gd name="T72" fmla="*/ 51 w 62"/>
                  <a:gd name="T73" fmla="*/ 57 h 60"/>
                  <a:gd name="T74" fmla="*/ 52 w 62"/>
                  <a:gd name="T75" fmla="*/ 53 h 60"/>
                  <a:gd name="T76" fmla="*/ 54 w 62"/>
                  <a:gd name="T77" fmla="*/ 41 h 60"/>
                  <a:gd name="T78" fmla="*/ 55 w 62"/>
                  <a:gd name="T79" fmla="*/ 31 h 60"/>
                  <a:gd name="T80" fmla="*/ 62 w 62"/>
                  <a:gd name="T81" fmla="*/ 6 h 60"/>
                  <a:gd name="T82" fmla="*/ 62 w 62"/>
                  <a:gd name="T83" fmla="*/ 4 h 60"/>
                  <a:gd name="T84" fmla="*/ 62 w 62"/>
                  <a:gd name="T8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2" h="60">
                    <a:moveTo>
                      <a:pt x="61" y="0"/>
                    </a:moveTo>
                    <a:lnTo>
                      <a:pt x="61" y="0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2" y="2"/>
                    </a:lnTo>
                    <a:lnTo>
                      <a:pt x="52" y="2"/>
                    </a:lnTo>
                    <a:lnTo>
                      <a:pt x="50" y="4"/>
                    </a:lnTo>
                    <a:lnTo>
                      <a:pt x="50" y="4"/>
                    </a:lnTo>
                    <a:lnTo>
                      <a:pt x="50" y="4"/>
                    </a:lnTo>
                    <a:lnTo>
                      <a:pt x="50" y="4"/>
                    </a:lnTo>
                    <a:lnTo>
                      <a:pt x="50" y="9"/>
                    </a:lnTo>
                    <a:lnTo>
                      <a:pt x="50" y="9"/>
                    </a:lnTo>
                    <a:lnTo>
                      <a:pt x="50" y="10"/>
                    </a:lnTo>
                    <a:lnTo>
                      <a:pt x="50" y="12"/>
                    </a:lnTo>
                    <a:lnTo>
                      <a:pt x="50" y="12"/>
                    </a:lnTo>
                    <a:lnTo>
                      <a:pt x="48" y="21"/>
                    </a:lnTo>
                    <a:lnTo>
                      <a:pt x="48" y="21"/>
                    </a:lnTo>
                    <a:lnTo>
                      <a:pt x="45" y="31"/>
                    </a:lnTo>
                    <a:lnTo>
                      <a:pt x="45" y="31"/>
                    </a:lnTo>
                    <a:lnTo>
                      <a:pt x="44" y="38"/>
                    </a:lnTo>
                    <a:lnTo>
                      <a:pt x="44" y="38"/>
                    </a:lnTo>
                    <a:lnTo>
                      <a:pt x="44" y="44"/>
                    </a:lnTo>
                    <a:lnTo>
                      <a:pt x="44" y="44"/>
                    </a:lnTo>
                    <a:lnTo>
                      <a:pt x="33" y="26"/>
                    </a:lnTo>
                    <a:lnTo>
                      <a:pt x="33" y="26"/>
                    </a:lnTo>
                    <a:lnTo>
                      <a:pt x="27" y="16"/>
                    </a:lnTo>
                    <a:lnTo>
                      <a:pt x="21" y="4"/>
                    </a:lnTo>
                    <a:lnTo>
                      <a:pt x="21" y="4"/>
                    </a:lnTo>
                    <a:lnTo>
                      <a:pt x="18" y="2"/>
                    </a:lnTo>
                    <a:lnTo>
                      <a:pt x="18" y="2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9" y="10"/>
                    </a:lnTo>
                    <a:lnTo>
                      <a:pt x="9" y="10"/>
                    </a:lnTo>
                    <a:lnTo>
                      <a:pt x="10" y="14"/>
                    </a:lnTo>
                    <a:lnTo>
                      <a:pt x="10" y="14"/>
                    </a:lnTo>
                    <a:lnTo>
                      <a:pt x="9" y="27"/>
                    </a:lnTo>
                    <a:lnTo>
                      <a:pt x="9" y="27"/>
                    </a:lnTo>
                    <a:lnTo>
                      <a:pt x="6" y="40"/>
                    </a:lnTo>
                    <a:lnTo>
                      <a:pt x="6" y="40"/>
                    </a:lnTo>
                    <a:lnTo>
                      <a:pt x="1" y="54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60"/>
                    </a:lnTo>
                    <a:lnTo>
                      <a:pt x="1" y="60"/>
                    </a:lnTo>
                    <a:lnTo>
                      <a:pt x="3" y="60"/>
                    </a:lnTo>
                    <a:lnTo>
                      <a:pt x="3" y="60"/>
                    </a:lnTo>
                    <a:lnTo>
                      <a:pt x="3" y="60"/>
                    </a:lnTo>
                    <a:lnTo>
                      <a:pt x="4" y="60"/>
                    </a:lnTo>
                    <a:lnTo>
                      <a:pt x="4" y="60"/>
                    </a:lnTo>
                    <a:lnTo>
                      <a:pt x="7" y="58"/>
                    </a:lnTo>
                    <a:lnTo>
                      <a:pt x="7" y="58"/>
                    </a:lnTo>
                    <a:lnTo>
                      <a:pt x="10" y="55"/>
                    </a:lnTo>
                    <a:lnTo>
                      <a:pt x="10" y="55"/>
                    </a:lnTo>
                    <a:lnTo>
                      <a:pt x="13" y="53"/>
                    </a:lnTo>
                    <a:lnTo>
                      <a:pt x="13" y="53"/>
                    </a:lnTo>
                    <a:lnTo>
                      <a:pt x="13" y="53"/>
                    </a:lnTo>
                    <a:lnTo>
                      <a:pt x="13" y="51"/>
                    </a:lnTo>
                    <a:lnTo>
                      <a:pt x="13" y="51"/>
                    </a:lnTo>
                    <a:lnTo>
                      <a:pt x="13" y="51"/>
                    </a:lnTo>
                    <a:lnTo>
                      <a:pt x="13" y="50"/>
                    </a:lnTo>
                    <a:lnTo>
                      <a:pt x="13" y="50"/>
                    </a:lnTo>
                    <a:lnTo>
                      <a:pt x="13" y="48"/>
                    </a:lnTo>
                    <a:lnTo>
                      <a:pt x="13" y="48"/>
                    </a:lnTo>
                    <a:lnTo>
                      <a:pt x="14" y="45"/>
                    </a:lnTo>
                    <a:lnTo>
                      <a:pt x="14" y="45"/>
                    </a:lnTo>
                    <a:lnTo>
                      <a:pt x="14" y="43"/>
                    </a:lnTo>
                    <a:lnTo>
                      <a:pt x="14" y="41"/>
                    </a:lnTo>
                    <a:lnTo>
                      <a:pt x="14" y="41"/>
                    </a:lnTo>
                    <a:lnTo>
                      <a:pt x="16" y="34"/>
                    </a:lnTo>
                    <a:lnTo>
                      <a:pt x="16" y="34"/>
                    </a:lnTo>
                    <a:lnTo>
                      <a:pt x="17" y="27"/>
                    </a:lnTo>
                    <a:lnTo>
                      <a:pt x="18" y="19"/>
                    </a:lnTo>
                    <a:lnTo>
                      <a:pt x="18" y="19"/>
                    </a:lnTo>
                    <a:lnTo>
                      <a:pt x="28" y="37"/>
                    </a:lnTo>
                    <a:lnTo>
                      <a:pt x="28" y="37"/>
                    </a:lnTo>
                    <a:lnTo>
                      <a:pt x="41" y="57"/>
                    </a:lnTo>
                    <a:lnTo>
                      <a:pt x="41" y="57"/>
                    </a:lnTo>
                    <a:lnTo>
                      <a:pt x="43" y="58"/>
                    </a:lnTo>
                    <a:lnTo>
                      <a:pt x="43" y="58"/>
                    </a:lnTo>
                    <a:lnTo>
                      <a:pt x="45" y="60"/>
                    </a:lnTo>
                    <a:lnTo>
                      <a:pt x="45" y="60"/>
                    </a:lnTo>
                    <a:lnTo>
                      <a:pt x="47" y="60"/>
                    </a:lnTo>
                    <a:lnTo>
                      <a:pt x="47" y="60"/>
                    </a:lnTo>
                    <a:lnTo>
                      <a:pt x="50" y="58"/>
                    </a:lnTo>
                    <a:lnTo>
                      <a:pt x="51" y="57"/>
                    </a:lnTo>
                    <a:lnTo>
                      <a:pt x="51" y="57"/>
                    </a:lnTo>
                    <a:lnTo>
                      <a:pt x="52" y="53"/>
                    </a:lnTo>
                    <a:lnTo>
                      <a:pt x="52" y="53"/>
                    </a:lnTo>
                    <a:lnTo>
                      <a:pt x="52" y="51"/>
                    </a:lnTo>
                    <a:lnTo>
                      <a:pt x="52" y="51"/>
                    </a:lnTo>
                    <a:lnTo>
                      <a:pt x="54" y="41"/>
                    </a:lnTo>
                    <a:lnTo>
                      <a:pt x="54" y="41"/>
                    </a:lnTo>
                    <a:lnTo>
                      <a:pt x="55" y="31"/>
                    </a:lnTo>
                    <a:lnTo>
                      <a:pt x="55" y="31"/>
                    </a:lnTo>
                    <a:lnTo>
                      <a:pt x="58" y="19"/>
                    </a:lnTo>
                    <a:lnTo>
                      <a:pt x="58" y="19"/>
                    </a:lnTo>
                    <a:lnTo>
                      <a:pt x="62" y="6"/>
                    </a:lnTo>
                    <a:lnTo>
                      <a:pt x="62" y="6"/>
                    </a:lnTo>
                    <a:lnTo>
                      <a:pt x="62" y="4"/>
                    </a:lnTo>
                    <a:lnTo>
                      <a:pt x="62" y="4"/>
                    </a:lnTo>
                    <a:lnTo>
                      <a:pt x="62" y="3"/>
                    </a:lnTo>
                    <a:lnTo>
                      <a:pt x="62" y="3"/>
                    </a:lnTo>
                    <a:lnTo>
                      <a:pt x="62" y="3"/>
                    </a:lnTo>
                    <a:lnTo>
                      <a:pt x="62" y="0"/>
                    </a:lnTo>
                    <a:lnTo>
                      <a:pt x="6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35" name="Freeform 29"/>
              <p:cNvSpPr>
                <a:spLocks/>
              </p:cNvSpPr>
              <p:nvPr userDrawn="1"/>
            </p:nvSpPr>
            <p:spPr bwMode="auto">
              <a:xfrm>
                <a:off x="1843617" y="-218556"/>
                <a:ext cx="98425" cy="95250"/>
              </a:xfrm>
              <a:custGeom>
                <a:avLst/>
                <a:gdLst>
                  <a:gd name="T0" fmla="*/ 58 w 62"/>
                  <a:gd name="T1" fmla="*/ 0 h 60"/>
                  <a:gd name="T2" fmla="*/ 58 w 62"/>
                  <a:gd name="T3" fmla="*/ 0 h 60"/>
                  <a:gd name="T4" fmla="*/ 54 w 62"/>
                  <a:gd name="T5" fmla="*/ 0 h 60"/>
                  <a:gd name="T6" fmla="*/ 52 w 62"/>
                  <a:gd name="T7" fmla="*/ 2 h 60"/>
                  <a:gd name="T8" fmla="*/ 50 w 62"/>
                  <a:gd name="T9" fmla="*/ 4 h 60"/>
                  <a:gd name="T10" fmla="*/ 50 w 62"/>
                  <a:gd name="T11" fmla="*/ 9 h 60"/>
                  <a:gd name="T12" fmla="*/ 50 w 62"/>
                  <a:gd name="T13" fmla="*/ 12 h 60"/>
                  <a:gd name="T14" fmla="*/ 45 w 62"/>
                  <a:gd name="T15" fmla="*/ 31 h 60"/>
                  <a:gd name="T16" fmla="*/ 44 w 62"/>
                  <a:gd name="T17" fmla="*/ 38 h 60"/>
                  <a:gd name="T18" fmla="*/ 33 w 62"/>
                  <a:gd name="T19" fmla="*/ 26 h 60"/>
                  <a:gd name="T20" fmla="*/ 21 w 62"/>
                  <a:gd name="T21" fmla="*/ 4 h 60"/>
                  <a:gd name="T22" fmla="*/ 18 w 62"/>
                  <a:gd name="T23" fmla="*/ 2 h 60"/>
                  <a:gd name="T24" fmla="*/ 16 w 62"/>
                  <a:gd name="T25" fmla="*/ 0 h 60"/>
                  <a:gd name="T26" fmla="*/ 11 w 62"/>
                  <a:gd name="T27" fmla="*/ 2 h 60"/>
                  <a:gd name="T28" fmla="*/ 9 w 62"/>
                  <a:gd name="T29" fmla="*/ 3 h 60"/>
                  <a:gd name="T30" fmla="*/ 9 w 62"/>
                  <a:gd name="T31" fmla="*/ 6 h 60"/>
                  <a:gd name="T32" fmla="*/ 9 w 62"/>
                  <a:gd name="T33" fmla="*/ 10 h 60"/>
                  <a:gd name="T34" fmla="*/ 10 w 62"/>
                  <a:gd name="T35" fmla="*/ 14 h 60"/>
                  <a:gd name="T36" fmla="*/ 6 w 62"/>
                  <a:gd name="T37" fmla="*/ 40 h 60"/>
                  <a:gd name="T38" fmla="*/ 0 w 62"/>
                  <a:gd name="T39" fmla="*/ 55 h 60"/>
                  <a:gd name="T40" fmla="*/ 0 w 62"/>
                  <a:gd name="T41" fmla="*/ 57 h 60"/>
                  <a:gd name="T42" fmla="*/ 0 w 62"/>
                  <a:gd name="T43" fmla="*/ 57 h 60"/>
                  <a:gd name="T44" fmla="*/ 0 w 62"/>
                  <a:gd name="T45" fmla="*/ 60 h 60"/>
                  <a:gd name="T46" fmla="*/ 3 w 62"/>
                  <a:gd name="T47" fmla="*/ 60 h 60"/>
                  <a:gd name="T48" fmla="*/ 4 w 62"/>
                  <a:gd name="T49" fmla="*/ 60 h 60"/>
                  <a:gd name="T50" fmla="*/ 10 w 62"/>
                  <a:gd name="T51" fmla="*/ 55 h 60"/>
                  <a:gd name="T52" fmla="*/ 13 w 62"/>
                  <a:gd name="T53" fmla="*/ 53 h 60"/>
                  <a:gd name="T54" fmla="*/ 13 w 62"/>
                  <a:gd name="T55" fmla="*/ 51 h 60"/>
                  <a:gd name="T56" fmla="*/ 13 w 62"/>
                  <a:gd name="T57" fmla="*/ 50 h 60"/>
                  <a:gd name="T58" fmla="*/ 14 w 62"/>
                  <a:gd name="T59" fmla="*/ 45 h 60"/>
                  <a:gd name="T60" fmla="*/ 14 w 62"/>
                  <a:gd name="T61" fmla="*/ 41 h 60"/>
                  <a:gd name="T62" fmla="*/ 16 w 62"/>
                  <a:gd name="T63" fmla="*/ 34 h 60"/>
                  <a:gd name="T64" fmla="*/ 18 w 62"/>
                  <a:gd name="T65" fmla="*/ 19 h 60"/>
                  <a:gd name="T66" fmla="*/ 41 w 62"/>
                  <a:gd name="T67" fmla="*/ 57 h 60"/>
                  <a:gd name="T68" fmla="*/ 43 w 62"/>
                  <a:gd name="T69" fmla="*/ 58 h 60"/>
                  <a:gd name="T70" fmla="*/ 47 w 62"/>
                  <a:gd name="T71" fmla="*/ 60 h 60"/>
                  <a:gd name="T72" fmla="*/ 51 w 62"/>
                  <a:gd name="T73" fmla="*/ 57 h 60"/>
                  <a:gd name="T74" fmla="*/ 52 w 62"/>
                  <a:gd name="T75" fmla="*/ 53 h 60"/>
                  <a:gd name="T76" fmla="*/ 54 w 62"/>
                  <a:gd name="T77" fmla="*/ 41 h 60"/>
                  <a:gd name="T78" fmla="*/ 55 w 62"/>
                  <a:gd name="T79" fmla="*/ 31 h 60"/>
                  <a:gd name="T80" fmla="*/ 62 w 62"/>
                  <a:gd name="T81" fmla="*/ 6 h 60"/>
                  <a:gd name="T82" fmla="*/ 62 w 62"/>
                  <a:gd name="T83" fmla="*/ 4 h 60"/>
                  <a:gd name="T84" fmla="*/ 62 w 62"/>
                  <a:gd name="T8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2" h="60">
                    <a:moveTo>
                      <a:pt x="61" y="0"/>
                    </a:moveTo>
                    <a:lnTo>
                      <a:pt x="61" y="0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2" y="2"/>
                    </a:lnTo>
                    <a:lnTo>
                      <a:pt x="52" y="2"/>
                    </a:lnTo>
                    <a:lnTo>
                      <a:pt x="50" y="4"/>
                    </a:lnTo>
                    <a:lnTo>
                      <a:pt x="50" y="4"/>
                    </a:lnTo>
                    <a:lnTo>
                      <a:pt x="50" y="4"/>
                    </a:lnTo>
                    <a:lnTo>
                      <a:pt x="50" y="4"/>
                    </a:lnTo>
                    <a:lnTo>
                      <a:pt x="50" y="9"/>
                    </a:lnTo>
                    <a:lnTo>
                      <a:pt x="50" y="9"/>
                    </a:lnTo>
                    <a:lnTo>
                      <a:pt x="50" y="10"/>
                    </a:lnTo>
                    <a:lnTo>
                      <a:pt x="50" y="12"/>
                    </a:lnTo>
                    <a:lnTo>
                      <a:pt x="50" y="12"/>
                    </a:lnTo>
                    <a:lnTo>
                      <a:pt x="48" y="21"/>
                    </a:lnTo>
                    <a:lnTo>
                      <a:pt x="48" y="21"/>
                    </a:lnTo>
                    <a:lnTo>
                      <a:pt x="45" y="31"/>
                    </a:lnTo>
                    <a:lnTo>
                      <a:pt x="45" y="31"/>
                    </a:lnTo>
                    <a:lnTo>
                      <a:pt x="44" y="38"/>
                    </a:lnTo>
                    <a:lnTo>
                      <a:pt x="44" y="38"/>
                    </a:lnTo>
                    <a:lnTo>
                      <a:pt x="44" y="44"/>
                    </a:lnTo>
                    <a:lnTo>
                      <a:pt x="44" y="44"/>
                    </a:lnTo>
                    <a:lnTo>
                      <a:pt x="33" y="26"/>
                    </a:lnTo>
                    <a:lnTo>
                      <a:pt x="33" y="26"/>
                    </a:lnTo>
                    <a:lnTo>
                      <a:pt x="27" y="16"/>
                    </a:lnTo>
                    <a:lnTo>
                      <a:pt x="21" y="4"/>
                    </a:lnTo>
                    <a:lnTo>
                      <a:pt x="21" y="4"/>
                    </a:lnTo>
                    <a:lnTo>
                      <a:pt x="18" y="2"/>
                    </a:lnTo>
                    <a:lnTo>
                      <a:pt x="18" y="2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9" y="10"/>
                    </a:lnTo>
                    <a:lnTo>
                      <a:pt x="9" y="10"/>
                    </a:lnTo>
                    <a:lnTo>
                      <a:pt x="10" y="14"/>
                    </a:lnTo>
                    <a:lnTo>
                      <a:pt x="10" y="14"/>
                    </a:lnTo>
                    <a:lnTo>
                      <a:pt x="9" y="27"/>
                    </a:lnTo>
                    <a:lnTo>
                      <a:pt x="9" y="27"/>
                    </a:lnTo>
                    <a:lnTo>
                      <a:pt x="6" y="40"/>
                    </a:lnTo>
                    <a:lnTo>
                      <a:pt x="6" y="40"/>
                    </a:lnTo>
                    <a:lnTo>
                      <a:pt x="1" y="54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60"/>
                    </a:lnTo>
                    <a:lnTo>
                      <a:pt x="1" y="60"/>
                    </a:lnTo>
                    <a:lnTo>
                      <a:pt x="3" y="60"/>
                    </a:lnTo>
                    <a:lnTo>
                      <a:pt x="3" y="60"/>
                    </a:lnTo>
                    <a:lnTo>
                      <a:pt x="3" y="60"/>
                    </a:lnTo>
                    <a:lnTo>
                      <a:pt x="4" y="60"/>
                    </a:lnTo>
                    <a:lnTo>
                      <a:pt x="4" y="60"/>
                    </a:lnTo>
                    <a:lnTo>
                      <a:pt x="7" y="58"/>
                    </a:lnTo>
                    <a:lnTo>
                      <a:pt x="7" y="58"/>
                    </a:lnTo>
                    <a:lnTo>
                      <a:pt x="10" y="55"/>
                    </a:lnTo>
                    <a:lnTo>
                      <a:pt x="10" y="55"/>
                    </a:lnTo>
                    <a:lnTo>
                      <a:pt x="13" y="53"/>
                    </a:lnTo>
                    <a:lnTo>
                      <a:pt x="13" y="53"/>
                    </a:lnTo>
                    <a:lnTo>
                      <a:pt x="13" y="53"/>
                    </a:lnTo>
                    <a:lnTo>
                      <a:pt x="13" y="51"/>
                    </a:lnTo>
                    <a:lnTo>
                      <a:pt x="13" y="51"/>
                    </a:lnTo>
                    <a:lnTo>
                      <a:pt x="13" y="51"/>
                    </a:lnTo>
                    <a:lnTo>
                      <a:pt x="13" y="50"/>
                    </a:lnTo>
                    <a:lnTo>
                      <a:pt x="13" y="50"/>
                    </a:lnTo>
                    <a:lnTo>
                      <a:pt x="13" y="48"/>
                    </a:lnTo>
                    <a:lnTo>
                      <a:pt x="13" y="48"/>
                    </a:lnTo>
                    <a:lnTo>
                      <a:pt x="14" y="45"/>
                    </a:lnTo>
                    <a:lnTo>
                      <a:pt x="14" y="45"/>
                    </a:lnTo>
                    <a:lnTo>
                      <a:pt x="14" y="43"/>
                    </a:lnTo>
                    <a:lnTo>
                      <a:pt x="14" y="41"/>
                    </a:lnTo>
                    <a:lnTo>
                      <a:pt x="14" y="41"/>
                    </a:lnTo>
                    <a:lnTo>
                      <a:pt x="16" y="34"/>
                    </a:lnTo>
                    <a:lnTo>
                      <a:pt x="16" y="34"/>
                    </a:lnTo>
                    <a:lnTo>
                      <a:pt x="17" y="27"/>
                    </a:lnTo>
                    <a:lnTo>
                      <a:pt x="18" y="19"/>
                    </a:lnTo>
                    <a:lnTo>
                      <a:pt x="18" y="19"/>
                    </a:lnTo>
                    <a:lnTo>
                      <a:pt x="28" y="37"/>
                    </a:lnTo>
                    <a:lnTo>
                      <a:pt x="28" y="37"/>
                    </a:lnTo>
                    <a:lnTo>
                      <a:pt x="41" y="57"/>
                    </a:lnTo>
                    <a:lnTo>
                      <a:pt x="41" y="57"/>
                    </a:lnTo>
                    <a:lnTo>
                      <a:pt x="43" y="58"/>
                    </a:lnTo>
                    <a:lnTo>
                      <a:pt x="43" y="58"/>
                    </a:lnTo>
                    <a:lnTo>
                      <a:pt x="45" y="60"/>
                    </a:lnTo>
                    <a:lnTo>
                      <a:pt x="45" y="60"/>
                    </a:lnTo>
                    <a:lnTo>
                      <a:pt x="47" y="60"/>
                    </a:lnTo>
                    <a:lnTo>
                      <a:pt x="47" y="60"/>
                    </a:lnTo>
                    <a:lnTo>
                      <a:pt x="50" y="58"/>
                    </a:lnTo>
                    <a:lnTo>
                      <a:pt x="51" y="57"/>
                    </a:lnTo>
                    <a:lnTo>
                      <a:pt x="51" y="57"/>
                    </a:lnTo>
                    <a:lnTo>
                      <a:pt x="52" y="53"/>
                    </a:lnTo>
                    <a:lnTo>
                      <a:pt x="52" y="53"/>
                    </a:lnTo>
                    <a:lnTo>
                      <a:pt x="52" y="51"/>
                    </a:lnTo>
                    <a:lnTo>
                      <a:pt x="52" y="51"/>
                    </a:lnTo>
                    <a:lnTo>
                      <a:pt x="54" y="41"/>
                    </a:lnTo>
                    <a:lnTo>
                      <a:pt x="54" y="41"/>
                    </a:lnTo>
                    <a:lnTo>
                      <a:pt x="55" y="31"/>
                    </a:lnTo>
                    <a:lnTo>
                      <a:pt x="55" y="31"/>
                    </a:lnTo>
                    <a:lnTo>
                      <a:pt x="58" y="19"/>
                    </a:lnTo>
                    <a:lnTo>
                      <a:pt x="58" y="19"/>
                    </a:lnTo>
                    <a:lnTo>
                      <a:pt x="62" y="6"/>
                    </a:lnTo>
                    <a:lnTo>
                      <a:pt x="62" y="6"/>
                    </a:lnTo>
                    <a:lnTo>
                      <a:pt x="62" y="4"/>
                    </a:lnTo>
                    <a:lnTo>
                      <a:pt x="62" y="4"/>
                    </a:lnTo>
                    <a:lnTo>
                      <a:pt x="62" y="3"/>
                    </a:lnTo>
                    <a:lnTo>
                      <a:pt x="62" y="3"/>
                    </a:lnTo>
                    <a:lnTo>
                      <a:pt x="62" y="3"/>
                    </a:lnTo>
                    <a:lnTo>
                      <a:pt x="62" y="0"/>
                    </a:lnTo>
                    <a:lnTo>
                      <a:pt x="61" y="0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36" name="Freeform 30"/>
              <p:cNvSpPr>
                <a:spLocks/>
              </p:cNvSpPr>
              <p:nvPr userDrawn="1"/>
            </p:nvSpPr>
            <p:spPr bwMode="auto">
              <a:xfrm>
                <a:off x="1938867" y="-182043"/>
                <a:ext cx="39688" cy="17463"/>
              </a:xfrm>
              <a:custGeom>
                <a:avLst/>
                <a:gdLst>
                  <a:gd name="T0" fmla="*/ 25 w 25"/>
                  <a:gd name="T1" fmla="*/ 0 h 11"/>
                  <a:gd name="T2" fmla="*/ 25 w 25"/>
                  <a:gd name="T3" fmla="*/ 0 h 11"/>
                  <a:gd name="T4" fmla="*/ 25 w 25"/>
                  <a:gd name="T5" fmla="*/ 0 h 11"/>
                  <a:gd name="T6" fmla="*/ 24 w 25"/>
                  <a:gd name="T7" fmla="*/ 0 h 11"/>
                  <a:gd name="T8" fmla="*/ 24 w 25"/>
                  <a:gd name="T9" fmla="*/ 1 h 11"/>
                  <a:gd name="T10" fmla="*/ 24 w 25"/>
                  <a:gd name="T11" fmla="*/ 1 h 11"/>
                  <a:gd name="T12" fmla="*/ 19 w 25"/>
                  <a:gd name="T13" fmla="*/ 1 h 11"/>
                  <a:gd name="T14" fmla="*/ 5 w 25"/>
                  <a:gd name="T15" fmla="*/ 1 h 11"/>
                  <a:gd name="T16" fmla="*/ 4 w 25"/>
                  <a:gd name="T17" fmla="*/ 1 h 11"/>
                  <a:gd name="T18" fmla="*/ 2 w 25"/>
                  <a:gd name="T19" fmla="*/ 1 h 11"/>
                  <a:gd name="T20" fmla="*/ 2 w 25"/>
                  <a:gd name="T21" fmla="*/ 1 h 11"/>
                  <a:gd name="T22" fmla="*/ 1 w 25"/>
                  <a:gd name="T23" fmla="*/ 3 h 11"/>
                  <a:gd name="T24" fmla="*/ 1 w 25"/>
                  <a:gd name="T25" fmla="*/ 4 h 11"/>
                  <a:gd name="T26" fmla="*/ 1 w 25"/>
                  <a:gd name="T27" fmla="*/ 5 h 11"/>
                  <a:gd name="T28" fmla="*/ 1 w 25"/>
                  <a:gd name="T29" fmla="*/ 7 h 11"/>
                  <a:gd name="T30" fmla="*/ 0 w 25"/>
                  <a:gd name="T31" fmla="*/ 7 h 11"/>
                  <a:gd name="T32" fmla="*/ 0 w 25"/>
                  <a:gd name="T33" fmla="*/ 10 h 11"/>
                  <a:gd name="T34" fmla="*/ 1 w 25"/>
                  <a:gd name="T35" fmla="*/ 11 h 11"/>
                  <a:gd name="T36" fmla="*/ 1 w 25"/>
                  <a:gd name="T37" fmla="*/ 11 h 11"/>
                  <a:gd name="T38" fmla="*/ 1 w 25"/>
                  <a:gd name="T39" fmla="*/ 11 h 11"/>
                  <a:gd name="T40" fmla="*/ 4 w 25"/>
                  <a:gd name="T41" fmla="*/ 11 h 11"/>
                  <a:gd name="T42" fmla="*/ 7 w 25"/>
                  <a:gd name="T43" fmla="*/ 10 h 11"/>
                  <a:gd name="T44" fmla="*/ 9 w 25"/>
                  <a:gd name="T45" fmla="*/ 10 h 11"/>
                  <a:gd name="T46" fmla="*/ 9 w 25"/>
                  <a:gd name="T47" fmla="*/ 10 h 11"/>
                  <a:gd name="T48" fmla="*/ 15 w 25"/>
                  <a:gd name="T49" fmla="*/ 10 h 11"/>
                  <a:gd name="T50" fmla="*/ 19 w 25"/>
                  <a:gd name="T51" fmla="*/ 10 h 11"/>
                  <a:gd name="T52" fmla="*/ 19 w 25"/>
                  <a:gd name="T53" fmla="*/ 10 h 11"/>
                  <a:gd name="T54" fmla="*/ 21 w 25"/>
                  <a:gd name="T55" fmla="*/ 10 h 11"/>
                  <a:gd name="T56" fmla="*/ 21 w 25"/>
                  <a:gd name="T57" fmla="*/ 10 h 11"/>
                  <a:gd name="T58" fmla="*/ 22 w 25"/>
                  <a:gd name="T59" fmla="*/ 11 h 11"/>
                  <a:gd name="T60" fmla="*/ 22 w 25"/>
                  <a:gd name="T61" fmla="*/ 11 h 11"/>
                  <a:gd name="T62" fmla="*/ 22 w 25"/>
                  <a:gd name="T63" fmla="*/ 11 h 11"/>
                  <a:gd name="T64" fmla="*/ 22 w 25"/>
                  <a:gd name="T65" fmla="*/ 8 h 11"/>
                  <a:gd name="T66" fmla="*/ 24 w 25"/>
                  <a:gd name="T67" fmla="*/ 7 h 11"/>
                  <a:gd name="T68" fmla="*/ 24 w 25"/>
                  <a:gd name="T69" fmla="*/ 5 h 11"/>
                  <a:gd name="T70" fmla="*/ 25 w 25"/>
                  <a:gd name="T71" fmla="*/ 4 h 11"/>
                  <a:gd name="T72" fmla="*/ 25 w 25"/>
                  <a:gd name="T73" fmla="*/ 3 h 11"/>
                  <a:gd name="T74" fmla="*/ 25 w 25"/>
                  <a:gd name="T75" fmla="*/ 3 h 11"/>
                  <a:gd name="T76" fmla="*/ 25 w 25"/>
                  <a:gd name="T77" fmla="*/ 1 h 11"/>
                  <a:gd name="T78" fmla="*/ 25 w 25"/>
                  <a:gd name="T7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5" h="11">
                    <a:moveTo>
                      <a:pt x="25" y="0"/>
                    </a:moveTo>
                    <a:lnTo>
                      <a:pt x="25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1"/>
                    </a:lnTo>
                    <a:lnTo>
                      <a:pt x="24" y="1"/>
                    </a:lnTo>
                    <a:lnTo>
                      <a:pt x="24" y="1"/>
                    </a:lnTo>
                    <a:lnTo>
                      <a:pt x="19" y="1"/>
                    </a:lnTo>
                    <a:lnTo>
                      <a:pt x="19" y="1"/>
                    </a:lnTo>
                    <a:lnTo>
                      <a:pt x="15" y="1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1" y="7"/>
                    </a:lnTo>
                    <a:lnTo>
                      <a:pt x="1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4" y="11"/>
                    </a:lnTo>
                    <a:lnTo>
                      <a:pt x="4" y="11"/>
                    </a:lnTo>
                    <a:lnTo>
                      <a:pt x="7" y="10"/>
                    </a:lnTo>
                    <a:lnTo>
                      <a:pt x="7" y="10"/>
                    </a:lnTo>
                    <a:lnTo>
                      <a:pt x="9" y="10"/>
                    </a:lnTo>
                    <a:lnTo>
                      <a:pt x="9" y="10"/>
                    </a:lnTo>
                    <a:lnTo>
                      <a:pt x="9" y="10"/>
                    </a:lnTo>
                    <a:lnTo>
                      <a:pt x="15" y="10"/>
                    </a:lnTo>
                    <a:lnTo>
                      <a:pt x="15" y="10"/>
                    </a:lnTo>
                    <a:lnTo>
                      <a:pt x="19" y="10"/>
                    </a:lnTo>
                    <a:lnTo>
                      <a:pt x="19" y="10"/>
                    </a:lnTo>
                    <a:lnTo>
                      <a:pt x="19" y="10"/>
                    </a:lnTo>
                    <a:lnTo>
                      <a:pt x="19" y="10"/>
                    </a:lnTo>
                    <a:lnTo>
                      <a:pt x="21" y="10"/>
                    </a:lnTo>
                    <a:lnTo>
                      <a:pt x="21" y="10"/>
                    </a:lnTo>
                    <a:lnTo>
                      <a:pt x="21" y="10"/>
                    </a:lnTo>
                    <a:lnTo>
                      <a:pt x="21" y="10"/>
                    </a:lnTo>
                    <a:lnTo>
                      <a:pt x="22" y="11"/>
                    </a:lnTo>
                    <a:lnTo>
                      <a:pt x="22" y="11"/>
                    </a:lnTo>
                    <a:lnTo>
                      <a:pt x="22" y="11"/>
                    </a:lnTo>
                    <a:lnTo>
                      <a:pt x="22" y="11"/>
                    </a:lnTo>
                    <a:lnTo>
                      <a:pt x="22" y="11"/>
                    </a:lnTo>
                    <a:lnTo>
                      <a:pt x="22" y="11"/>
                    </a:lnTo>
                    <a:lnTo>
                      <a:pt x="22" y="8"/>
                    </a:lnTo>
                    <a:lnTo>
                      <a:pt x="22" y="8"/>
                    </a:lnTo>
                    <a:lnTo>
                      <a:pt x="24" y="7"/>
                    </a:lnTo>
                    <a:lnTo>
                      <a:pt x="24" y="7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5" y="4"/>
                    </a:lnTo>
                    <a:lnTo>
                      <a:pt x="25" y="4"/>
                    </a:lnTo>
                    <a:lnTo>
                      <a:pt x="25" y="4"/>
                    </a:lnTo>
                    <a:lnTo>
                      <a:pt x="25" y="3"/>
                    </a:lnTo>
                    <a:lnTo>
                      <a:pt x="25" y="3"/>
                    </a:lnTo>
                    <a:lnTo>
                      <a:pt x="25" y="3"/>
                    </a:lnTo>
                    <a:lnTo>
                      <a:pt x="25" y="3"/>
                    </a:lnTo>
                    <a:lnTo>
                      <a:pt x="25" y="1"/>
                    </a:lnTo>
                    <a:lnTo>
                      <a:pt x="25" y="1"/>
                    </a:lnTo>
                    <a:lnTo>
                      <a:pt x="2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37" name="Freeform 31"/>
              <p:cNvSpPr>
                <a:spLocks/>
              </p:cNvSpPr>
              <p:nvPr userDrawn="1"/>
            </p:nvSpPr>
            <p:spPr bwMode="auto">
              <a:xfrm>
                <a:off x="1938867" y="-182043"/>
                <a:ext cx="39688" cy="17463"/>
              </a:xfrm>
              <a:custGeom>
                <a:avLst/>
                <a:gdLst>
                  <a:gd name="T0" fmla="*/ 25 w 25"/>
                  <a:gd name="T1" fmla="*/ 0 h 11"/>
                  <a:gd name="T2" fmla="*/ 25 w 25"/>
                  <a:gd name="T3" fmla="*/ 0 h 11"/>
                  <a:gd name="T4" fmla="*/ 25 w 25"/>
                  <a:gd name="T5" fmla="*/ 0 h 11"/>
                  <a:gd name="T6" fmla="*/ 24 w 25"/>
                  <a:gd name="T7" fmla="*/ 0 h 11"/>
                  <a:gd name="T8" fmla="*/ 24 w 25"/>
                  <a:gd name="T9" fmla="*/ 1 h 11"/>
                  <a:gd name="T10" fmla="*/ 24 w 25"/>
                  <a:gd name="T11" fmla="*/ 1 h 11"/>
                  <a:gd name="T12" fmla="*/ 19 w 25"/>
                  <a:gd name="T13" fmla="*/ 1 h 11"/>
                  <a:gd name="T14" fmla="*/ 5 w 25"/>
                  <a:gd name="T15" fmla="*/ 1 h 11"/>
                  <a:gd name="T16" fmla="*/ 4 w 25"/>
                  <a:gd name="T17" fmla="*/ 1 h 11"/>
                  <a:gd name="T18" fmla="*/ 2 w 25"/>
                  <a:gd name="T19" fmla="*/ 1 h 11"/>
                  <a:gd name="T20" fmla="*/ 2 w 25"/>
                  <a:gd name="T21" fmla="*/ 1 h 11"/>
                  <a:gd name="T22" fmla="*/ 1 w 25"/>
                  <a:gd name="T23" fmla="*/ 3 h 11"/>
                  <a:gd name="T24" fmla="*/ 1 w 25"/>
                  <a:gd name="T25" fmla="*/ 4 h 11"/>
                  <a:gd name="T26" fmla="*/ 1 w 25"/>
                  <a:gd name="T27" fmla="*/ 5 h 11"/>
                  <a:gd name="T28" fmla="*/ 1 w 25"/>
                  <a:gd name="T29" fmla="*/ 7 h 11"/>
                  <a:gd name="T30" fmla="*/ 0 w 25"/>
                  <a:gd name="T31" fmla="*/ 7 h 11"/>
                  <a:gd name="T32" fmla="*/ 0 w 25"/>
                  <a:gd name="T33" fmla="*/ 10 h 11"/>
                  <a:gd name="T34" fmla="*/ 1 w 25"/>
                  <a:gd name="T35" fmla="*/ 11 h 11"/>
                  <a:gd name="T36" fmla="*/ 1 w 25"/>
                  <a:gd name="T37" fmla="*/ 11 h 11"/>
                  <a:gd name="T38" fmla="*/ 1 w 25"/>
                  <a:gd name="T39" fmla="*/ 11 h 11"/>
                  <a:gd name="T40" fmla="*/ 4 w 25"/>
                  <a:gd name="T41" fmla="*/ 11 h 11"/>
                  <a:gd name="T42" fmla="*/ 7 w 25"/>
                  <a:gd name="T43" fmla="*/ 10 h 11"/>
                  <a:gd name="T44" fmla="*/ 9 w 25"/>
                  <a:gd name="T45" fmla="*/ 10 h 11"/>
                  <a:gd name="T46" fmla="*/ 9 w 25"/>
                  <a:gd name="T47" fmla="*/ 10 h 11"/>
                  <a:gd name="T48" fmla="*/ 15 w 25"/>
                  <a:gd name="T49" fmla="*/ 10 h 11"/>
                  <a:gd name="T50" fmla="*/ 19 w 25"/>
                  <a:gd name="T51" fmla="*/ 10 h 11"/>
                  <a:gd name="T52" fmla="*/ 19 w 25"/>
                  <a:gd name="T53" fmla="*/ 10 h 11"/>
                  <a:gd name="T54" fmla="*/ 21 w 25"/>
                  <a:gd name="T55" fmla="*/ 10 h 11"/>
                  <a:gd name="T56" fmla="*/ 21 w 25"/>
                  <a:gd name="T57" fmla="*/ 10 h 11"/>
                  <a:gd name="T58" fmla="*/ 22 w 25"/>
                  <a:gd name="T59" fmla="*/ 11 h 11"/>
                  <a:gd name="T60" fmla="*/ 22 w 25"/>
                  <a:gd name="T61" fmla="*/ 11 h 11"/>
                  <a:gd name="T62" fmla="*/ 22 w 25"/>
                  <a:gd name="T63" fmla="*/ 11 h 11"/>
                  <a:gd name="T64" fmla="*/ 22 w 25"/>
                  <a:gd name="T65" fmla="*/ 8 h 11"/>
                  <a:gd name="T66" fmla="*/ 24 w 25"/>
                  <a:gd name="T67" fmla="*/ 7 h 11"/>
                  <a:gd name="T68" fmla="*/ 24 w 25"/>
                  <a:gd name="T69" fmla="*/ 5 h 11"/>
                  <a:gd name="T70" fmla="*/ 25 w 25"/>
                  <a:gd name="T71" fmla="*/ 4 h 11"/>
                  <a:gd name="T72" fmla="*/ 25 w 25"/>
                  <a:gd name="T73" fmla="*/ 3 h 11"/>
                  <a:gd name="T74" fmla="*/ 25 w 25"/>
                  <a:gd name="T75" fmla="*/ 3 h 11"/>
                  <a:gd name="T76" fmla="*/ 25 w 25"/>
                  <a:gd name="T77" fmla="*/ 1 h 11"/>
                  <a:gd name="T78" fmla="*/ 25 w 25"/>
                  <a:gd name="T7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5" h="11">
                    <a:moveTo>
                      <a:pt x="25" y="0"/>
                    </a:moveTo>
                    <a:lnTo>
                      <a:pt x="25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1"/>
                    </a:lnTo>
                    <a:lnTo>
                      <a:pt x="24" y="1"/>
                    </a:lnTo>
                    <a:lnTo>
                      <a:pt x="24" y="1"/>
                    </a:lnTo>
                    <a:lnTo>
                      <a:pt x="19" y="1"/>
                    </a:lnTo>
                    <a:lnTo>
                      <a:pt x="19" y="1"/>
                    </a:lnTo>
                    <a:lnTo>
                      <a:pt x="15" y="1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1" y="7"/>
                    </a:lnTo>
                    <a:lnTo>
                      <a:pt x="1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4" y="11"/>
                    </a:lnTo>
                    <a:lnTo>
                      <a:pt x="4" y="11"/>
                    </a:lnTo>
                    <a:lnTo>
                      <a:pt x="7" y="10"/>
                    </a:lnTo>
                    <a:lnTo>
                      <a:pt x="7" y="10"/>
                    </a:lnTo>
                    <a:lnTo>
                      <a:pt x="9" y="10"/>
                    </a:lnTo>
                    <a:lnTo>
                      <a:pt x="9" y="10"/>
                    </a:lnTo>
                    <a:lnTo>
                      <a:pt x="9" y="10"/>
                    </a:lnTo>
                    <a:lnTo>
                      <a:pt x="15" y="10"/>
                    </a:lnTo>
                    <a:lnTo>
                      <a:pt x="15" y="10"/>
                    </a:lnTo>
                    <a:lnTo>
                      <a:pt x="19" y="10"/>
                    </a:lnTo>
                    <a:lnTo>
                      <a:pt x="19" y="10"/>
                    </a:lnTo>
                    <a:lnTo>
                      <a:pt x="19" y="10"/>
                    </a:lnTo>
                    <a:lnTo>
                      <a:pt x="19" y="10"/>
                    </a:lnTo>
                    <a:lnTo>
                      <a:pt x="21" y="10"/>
                    </a:lnTo>
                    <a:lnTo>
                      <a:pt x="21" y="10"/>
                    </a:lnTo>
                    <a:lnTo>
                      <a:pt x="21" y="10"/>
                    </a:lnTo>
                    <a:lnTo>
                      <a:pt x="21" y="10"/>
                    </a:lnTo>
                    <a:lnTo>
                      <a:pt x="22" y="11"/>
                    </a:lnTo>
                    <a:lnTo>
                      <a:pt x="22" y="11"/>
                    </a:lnTo>
                    <a:lnTo>
                      <a:pt x="22" y="11"/>
                    </a:lnTo>
                    <a:lnTo>
                      <a:pt x="22" y="11"/>
                    </a:lnTo>
                    <a:lnTo>
                      <a:pt x="22" y="11"/>
                    </a:lnTo>
                    <a:lnTo>
                      <a:pt x="22" y="11"/>
                    </a:lnTo>
                    <a:lnTo>
                      <a:pt x="22" y="8"/>
                    </a:lnTo>
                    <a:lnTo>
                      <a:pt x="22" y="8"/>
                    </a:lnTo>
                    <a:lnTo>
                      <a:pt x="24" y="7"/>
                    </a:lnTo>
                    <a:lnTo>
                      <a:pt x="24" y="7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5" y="4"/>
                    </a:lnTo>
                    <a:lnTo>
                      <a:pt x="25" y="4"/>
                    </a:lnTo>
                    <a:lnTo>
                      <a:pt x="25" y="4"/>
                    </a:lnTo>
                    <a:lnTo>
                      <a:pt x="25" y="3"/>
                    </a:lnTo>
                    <a:lnTo>
                      <a:pt x="25" y="3"/>
                    </a:lnTo>
                    <a:lnTo>
                      <a:pt x="25" y="3"/>
                    </a:lnTo>
                    <a:lnTo>
                      <a:pt x="25" y="3"/>
                    </a:lnTo>
                    <a:lnTo>
                      <a:pt x="25" y="1"/>
                    </a:lnTo>
                    <a:lnTo>
                      <a:pt x="25" y="1"/>
                    </a:lnTo>
                    <a:lnTo>
                      <a:pt x="25" y="0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38" name="Freeform 32"/>
              <p:cNvSpPr>
                <a:spLocks noEditPoints="1"/>
              </p:cNvSpPr>
              <p:nvPr userDrawn="1"/>
            </p:nvSpPr>
            <p:spPr bwMode="auto">
              <a:xfrm>
                <a:off x="1980142" y="-220143"/>
                <a:ext cx="79375" cy="98425"/>
              </a:xfrm>
              <a:custGeom>
                <a:avLst/>
                <a:gdLst>
                  <a:gd name="T0" fmla="*/ 42 w 50"/>
                  <a:gd name="T1" fmla="*/ 25 h 62"/>
                  <a:gd name="T2" fmla="*/ 47 w 50"/>
                  <a:gd name="T3" fmla="*/ 14 h 62"/>
                  <a:gd name="T4" fmla="*/ 47 w 50"/>
                  <a:gd name="T5" fmla="*/ 14 h 62"/>
                  <a:gd name="T6" fmla="*/ 42 w 50"/>
                  <a:gd name="T7" fmla="*/ 4 h 62"/>
                  <a:gd name="T8" fmla="*/ 32 w 50"/>
                  <a:gd name="T9" fmla="*/ 1 h 62"/>
                  <a:gd name="T10" fmla="*/ 26 w 50"/>
                  <a:gd name="T11" fmla="*/ 1 h 62"/>
                  <a:gd name="T12" fmla="*/ 20 w 50"/>
                  <a:gd name="T13" fmla="*/ 1 h 62"/>
                  <a:gd name="T14" fmla="*/ 16 w 50"/>
                  <a:gd name="T15" fmla="*/ 1 h 62"/>
                  <a:gd name="T16" fmla="*/ 9 w 50"/>
                  <a:gd name="T17" fmla="*/ 0 h 62"/>
                  <a:gd name="T18" fmla="*/ 8 w 50"/>
                  <a:gd name="T19" fmla="*/ 0 h 62"/>
                  <a:gd name="T20" fmla="*/ 5 w 50"/>
                  <a:gd name="T21" fmla="*/ 0 h 62"/>
                  <a:gd name="T22" fmla="*/ 2 w 50"/>
                  <a:gd name="T23" fmla="*/ 4 h 62"/>
                  <a:gd name="T24" fmla="*/ 0 w 50"/>
                  <a:gd name="T25" fmla="*/ 5 h 62"/>
                  <a:gd name="T26" fmla="*/ 3 w 50"/>
                  <a:gd name="T27" fmla="*/ 13 h 62"/>
                  <a:gd name="T28" fmla="*/ 5 w 50"/>
                  <a:gd name="T29" fmla="*/ 28 h 62"/>
                  <a:gd name="T30" fmla="*/ 5 w 50"/>
                  <a:gd name="T31" fmla="*/ 42 h 62"/>
                  <a:gd name="T32" fmla="*/ 2 w 50"/>
                  <a:gd name="T33" fmla="*/ 55 h 62"/>
                  <a:gd name="T34" fmla="*/ 0 w 50"/>
                  <a:gd name="T35" fmla="*/ 58 h 62"/>
                  <a:gd name="T36" fmla="*/ 3 w 50"/>
                  <a:gd name="T37" fmla="*/ 61 h 62"/>
                  <a:gd name="T38" fmla="*/ 5 w 50"/>
                  <a:gd name="T39" fmla="*/ 62 h 62"/>
                  <a:gd name="T40" fmla="*/ 6 w 50"/>
                  <a:gd name="T41" fmla="*/ 62 h 62"/>
                  <a:gd name="T42" fmla="*/ 12 w 50"/>
                  <a:gd name="T43" fmla="*/ 58 h 62"/>
                  <a:gd name="T44" fmla="*/ 25 w 50"/>
                  <a:gd name="T45" fmla="*/ 56 h 62"/>
                  <a:gd name="T46" fmla="*/ 42 w 50"/>
                  <a:gd name="T47" fmla="*/ 55 h 62"/>
                  <a:gd name="T48" fmla="*/ 49 w 50"/>
                  <a:gd name="T49" fmla="*/ 46 h 62"/>
                  <a:gd name="T50" fmla="*/ 50 w 50"/>
                  <a:gd name="T51" fmla="*/ 39 h 62"/>
                  <a:gd name="T52" fmla="*/ 50 w 50"/>
                  <a:gd name="T53" fmla="*/ 34 h 62"/>
                  <a:gd name="T54" fmla="*/ 22 w 50"/>
                  <a:gd name="T55" fmla="*/ 10 h 62"/>
                  <a:gd name="T56" fmla="*/ 30 w 50"/>
                  <a:gd name="T57" fmla="*/ 10 h 62"/>
                  <a:gd name="T58" fmla="*/ 34 w 50"/>
                  <a:gd name="T59" fmla="*/ 11 h 62"/>
                  <a:gd name="T60" fmla="*/ 37 w 50"/>
                  <a:gd name="T61" fmla="*/ 15 h 62"/>
                  <a:gd name="T62" fmla="*/ 36 w 50"/>
                  <a:gd name="T63" fmla="*/ 17 h 62"/>
                  <a:gd name="T64" fmla="*/ 36 w 50"/>
                  <a:gd name="T65" fmla="*/ 20 h 62"/>
                  <a:gd name="T66" fmla="*/ 32 w 50"/>
                  <a:gd name="T67" fmla="*/ 22 h 62"/>
                  <a:gd name="T68" fmla="*/ 16 w 50"/>
                  <a:gd name="T69" fmla="*/ 22 h 62"/>
                  <a:gd name="T70" fmla="*/ 13 w 50"/>
                  <a:gd name="T71" fmla="*/ 20 h 62"/>
                  <a:gd name="T72" fmla="*/ 13 w 50"/>
                  <a:gd name="T73" fmla="*/ 11 h 62"/>
                  <a:gd name="T74" fmla="*/ 15 w 50"/>
                  <a:gd name="T75" fmla="*/ 10 h 62"/>
                  <a:gd name="T76" fmla="*/ 17 w 50"/>
                  <a:gd name="T77" fmla="*/ 10 h 62"/>
                  <a:gd name="T78" fmla="*/ 13 w 50"/>
                  <a:gd name="T79" fmla="*/ 39 h 62"/>
                  <a:gd name="T80" fmla="*/ 15 w 50"/>
                  <a:gd name="T81" fmla="*/ 29 h 62"/>
                  <a:gd name="T82" fmla="*/ 23 w 50"/>
                  <a:gd name="T83" fmla="*/ 29 h 62"/>
                  <a:gd name="T84" fmla="*/ 34 w 50"/>
                  <a:gd name="T85" fmla="*/ 29 h 62"/>
                  <a:gd name="T86" fmla="*/ 39 w 50"/>
                  <a:gd name="T87" fmla="*/ 32 h 62"/>
                  <a:gd name="T88" fmla="*/ 40 w 50"/>
                  <a:gd name="T89" fmla="*/ 39 h 62"/>
                  <a:gd name="T90" fmla="*/ 34 w 50"/>
                  <a:gd name="T91" fmla="*/ 48 h 62"/>
                  <a:gd name="T92" fmla="*/ 30 w 50"/>
                  <a:gd name="T93" fmla="*/ 48 h 62"/>
                  <a:gd name="T94" fmla="*/ 22 w 50"/>
                  <a:gd name="T95" fmla="*/ 4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50" h="62">
                    <a:moveTo>
                      <a:pt x="47" y="29"/>
                    </a:moveTo>
                    <a:lnTo>
                      <a:pt x="47" y="29"/>
                    </a:lnTo>
                    <a:lnTo>
                      <a:pt x="42" y="25"/>
                    </a:lnTo>
                    <a:lnTo>
                      <a:pt x="42" y="25"/>
                    </a:lnTo>
                    <a:lnTo>
                      <a:pt x="44" y="21"/>
                    </a:lnTo>
                    <a:lnTo>
                      <a:pt x="44" y="21"/>
                    </a:lnTo>
                    <a:lnTo>
                      <a:pt x="44" y="21"/>
                    </a:lnTo>
                    <a:lnTo>
                      <a:pt x="47" y="14"/>
                    </a:lnTo>
                    <a:lnTo>
                      <a:pt x="47" y="14"/>
                    </a:lnTo>
                    <a:lnTo>
                      <a:pt x="47" y="14"/>
                    </a:lnTo>
                    <a:lnTo>
                      <a:pt x="47" y="14"/>
                    </a:lnTo>
                    <a:lnTo>
                      <a:pt x="47" y="14"/>
                    </a:lnTo>
                    <a:lnTo>
                      <a:pt x="46" y="10"/>
                    </a:lnTo>
                    <a:lnTo>
                      <a:pt x="44" y="5"/>
                    </a:lnTo>
                    <a:lnTo>
                      <a:pt x="44" y="5"/>
                    </a:lnTo>
                    <a:lnTo>
                      <a:pt x="42" y="4"/>
                    </a:lnTo>
                    <a:lnTo>
                      <a:pt x="39" y="3"/>
                    </a:lnTo>
                    <a:lnTo>
                      <a:pt x="39" y="3"/>
                    </a:lnTo>
                    <a:lnTo>
                      <a:pt x="32" y="1"/>
                    </a:lnTo>
                    <a:lnTo>
                      <a:pt x="32" y="1"/>
                    </a:lnTo>
                    <a:lnTo>
                      <a:pt x="32" y="1"/>
                    </a:lnTo>
                    <a:lnTo>
                      <a:pt x="29" y="1"/>
                    </a:lnTo>
                    <a:lnTo>
                      <a:pt x="29" y="1"/>
                    </a:lnTo>
                    <a:lnTo>
                      <a:pt x="26" y="1"/>
                    </a:lnTo>
                    <a:lnTo>
                      <a:pt x="25" y="1"/>
                    </a:lnTo>
                    <a:lnTo>
                      <a:pt x="25" y="1"/>
                    </a:lnTo>
                    <a:lnTo>
                      <a:pt x="20" y="1"/>
                    </a:lnTo>
                    <a:lnTo>
                      <a:pt x="20" y="1"/>
                    </a:lnTo>
                    <a:lnTo>
                      <a:pt x="19" y="1"/>
                    </a:lnTo>
                    <a:lnTo>
                      <a:pt x="19" y="1"/>
                    </a:lnTo>
                    <a:lnTo>
                      <a:pt x="16" y="1"/>
                    </a:lnTo>
                    <a:lnTo>
                      <a:pt x="16" y="1"/>
                    </a:lnTo>
                    <a:lnTo>
                      <a:pt x="12" y="1"/>
                    </a:lnTo>
                    <a:lnTo>
                      <a:pt x="12" y="1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3" y="10"/>
                    </a:lnTo>
                    <a:lnTo>
                      <a:pt x="3" y="10"/>
                    </a:lnTo>
                    <a:lnTo>
                      <a:pt x="3" y="13"/>
                    </a:lnTo>
                    <a:lnTo>
                      <a:pt x="3" y="13"/>
                    </a:lnTo>
                    <a:lnTo>
                      <a:pt x="5" y="21"/>
                    </a:lnTo>
                    <a:lnTo>
                      <a:pt x="5" y="21"/>
                    </a:lnTo>
                    <a:lnTo>
                      <a:pt x="5" y="28"/>
                    </a:lnTo>
                    <a:lnTo>
                      <a:pt x="5" y="28"/>
                    </a:lnTo>
                    <a:lnTo>
                      <a:pt x="5" y="35"/>
                    </a:lnTo>
                    <a:lnTo>
                      <a:pt x="5" y="35"/>
                    </a:lnTo>
                    <a:lnTo>
                      <a:pt x="5" y="42"/>
                    </a:lnTo>
                    <a:lnTo>
                      <a:pt x="5" y="42"/>
                    </a:lnTo>
                    <a:lnTo>
                      <a:pt x="3" y="49"/>
                    </a:lnTo>
                    <a:lnTo>
                      <a:pt x="3" y="49"/>
                    </a:lnTo>
                    <a:lnTo>
                      <a:pt x="2" y="55"/>
                    </a:lnTo>
                    <a:lnTo>
                      <a:pt x="2" y="55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6"/>
                    </a:lnTo>
                    <a:lnTo>
                      <a:pt x="0" y="58"/>
                    </a:lnTo>
                    <a:lnTo>
                      <a:pt x="0" y="58"/>
                    </a:lnTo>
                    <a:lnTo>
                      <a:pt x="2" y="59"/>
                    </a:lnTo>
                    <a:lnTo>
                      <a:pt x="2" y="59"/>
                    </a:lnTo>
                    <a:lnTo>
                      <a:pt x="3" y="61"/>
                    </a:lnTo>
                    <a:lnTo>
                      <a:pt x="3" y="61"/>
                    </a:lnTo>
                    <a:lnTo>
                      <a:pt x="3" y="61"/>
                    </a:lnTo>
                    <a:lnTo>
                      <a:pt x="5" y="62"/>
                    </a:lnTo>
                    <a:lnTo>
                      <a:pt x="5" y="62"/>
                    </a:lnTo>
                    <a:lnTo>
                      <a:pt x="5" y="62"/>
                    </a:lnTo>
                    <a:lnTo>
                      <a:pt x="6" y="62"/>
                    </a:lnTo>
                    <a:lnTo>
                      <a:pt x="6" y="62"/>
                    </a:lnTo>
                    <a:lnTo>
                      <a:pt x="6" y="62"/>
                    </a:lnTo>
                    <a:lnTo>
                      <a:pt x="9" y="61"/>
                    </a:lnTo>
                    <a:lnTo>
                      <a:pt x="10" y="59"/>
                    </a:lnTo>
                    <a:lnTo>
                      <a:pt x="12" y="58"/>
                    </a:lnTo>
                    <a:lnTo>
                      <a:pt x="12" y="58"/>
                    </a:lnTo>
                    <a:lnTo>
                      <a:pt x="12" y="58"/>
                    </a:lnTo>
                    <a:lnTo>
                      <a:pt x="13" y="56"/>
                    </a:lnTo>
                    <a:lnTo>
                      <a:pt x="13" y="56"/>
                    </a:lnTo>
                    <a:lnTo>
                      <a:pt x="25" y="56"/>
                    </a:lnTo>
                    <a:lnTo>
                      <a:pt x="25" y="56"/>
                    </a:lnTo>
                    <a:lnTo>
                      <a:pt x="37" y="56"/>
                    </a:lnTo>
                    <a:lnTo>
                      <a:pt x="37" y="56"/>
                    </a:lnTo>
                    <a:lnTo>
                      <a:pt x="42" y="55"/>
                    </a:lnTo>
                    <a:lnTo>
                      <a:pt x="42" y="55"/>
                    </a:lnTo>
                    <a:lnTo>
                      <a:pt x="46" y="51"/>
                    </a:lnTo>
                    <a:lnTo>
                      <a:pt x="46" y="51"/>
                    </a:lnTo>
                    <a:lnTo>
                      <a:pt x="49" y="46"/>
                    </a:lnTo>
                    <a:lnTo>
                      <a:pt x="49" y="46"/>
                    </a:lnTo>
                    <a:lnTo>
                      <a:pt x="50" y="42"/>
                    </a:lnTo>
                    <a:lnTo>
                      <a:pt x="50" y="42"/>
                    </a:lnTo>
                    <a:lnTo>
                      <a:pt x="50" y="39"/>
                    </a:lnTo>
                    <a:lnTo>
                      <a:pt x="50" y="39"/>
                    </a:lnTo>
                    <a:lnTo>
                      <a:pt x="50" y="38"/>
                    </a:lnTo>
                    <a:lnTo>
                      <a:pt x="50" y="38"/>
                    </a:lnTo>
                    <a:lnTo>
                      <a:pt x="50" y="34"/>
                    </a:lnTo>
                    <a:lnTo>
                      <a:pt x="47" y="29"/>
                    </a:lnTo>
                    <a:close/>
                    <a:moveTo>
                      <a:pt x="19" y="10"/>
                    </a:moveTo>
                    <a:lnTo>
                      <a:pt x="19" y="10"/>
                    </a:lnTo>
                    <a:lnTo>
                      <a:pt x="22" y="10"/>
                    </a:lnTo>
                    <a:lnTo>
                      <a:pt x="26" y="10"/>
                    </a:lnTo>
                    <a:lnTo>
                      <a:pt x="26" y="10"/>
                    </a:lnTo>
                    <a:lnTo>
                      <a:pt x="26" y="10"/>
                    </a:lnTo>
                    <a:lnTo>
                      <a:pt x="30" y="10"/>
                    </a:lnTo>
                    <a:lnTo>
                      <a:pt x="32" y="10"/>
                    </a:lnTo>
                    <a:lnTo>
                      <a:pt x="32" y="10"/>
                    </a:lnTo>
                    <a:lnTo>
                      <a:pt x="34" y="11"/>
                    </a:lnTo>
                    <a:lnTo>
                      <a:pt x="34" y="11"/>
                    </a:lnTo>
                    <a:lnTo>
                      <a:pt x="36" y="13"/>
                    </a:lnTo>
                    <a:lnTo>
                      <a:pt x="36" y="13"/>
                    </a:lnTo>
                    <a:lnTo>
                      <a:pt x="37" y="14"/>
                    </a:lnTo>
                    <a:lnTo>
                      <a:pt x="37" y="15"/>
                    </a:lnTo>
                    <a:lnTo>
                      <a:pt x="37" y="15"/>
                    </a:lnTo>
                    <a:lnTo>
                      <a:pt x="37" y="15"/>
                    </a:lnTo>
                    <a:lnTo>
                      <a:pt x="37" y="15"/>
                    </a:lnTo>
                    <a:lnTo>
                      <a:pt x="36" y="17"/>
                    </a:lnTo>
                    <a:lnTo>
                      <a:pt x="36" y="17"/>
                    </a:lnTo>
                    <a:lnTo>
                      <a:pt x="36" y="17"/>
                    </a:lnTo>
                    <a:lnTo>
                      <a:pt x="36" y="17"/>
                    </a:lnTo>
                    <a:lnTo>
                      <a:pt x="36" y="20"/>
                    </a:lnTo>
                    <a:lnTo>
                      <a:pt x="36" y="20"/>
                    </a:lnTo>
                    <a:lnTo>
                      <a:pt x="33" y="22"/>
                    </a:lnTo>
                    <a:lnTo>
                      <a:pt x="32" y="22"/>
                    </a:lnTo>
                    <a:lnTo>
                      <a:pt x="32" y="22"/>
                    </a:lnTo>
                    <a:lnTo>
                      <a:pt x="23" y="22"/>
                    </a:lnTo>
                    <a:lnTo>
                      <a:pt x="23" y="22"/>
                    </a:lnTo>
                    <a:lnTo>
                      <a:pt x="16" y="22"/>
                    </a:lnTo>
                    <a:lnTo>
                      <a:pt x="16" y="22"/>
                    </a:lnTo>
                    <a:lnTo>
                      <a:pt x="15" y="22"/>
                    </a:lnTo>
                    <a:lnTo>
                      <a:pt x="15" y="22"/>
                    </a:lnTo>
                    <a:lnTo>
                      <a:pt x="13" y="22"/>
                    </a:lnTo>
                    <a:lnTo>
                      <a:pt x="13" y="20"/>
                    </a:lnTo>
                    <a:lnTo>
                      <a:pt x="13" y="17"/>
                    </a:lnTo>
                    <a:lnTo>
                      <a:pt x="13" y="17"/>
                    </a:lnTo>
                    <a:lnTo>
                      <a:pt x="13" y="11"/>
                    </a:lnTo>
                    <a:lnTo>
                      <a:pt x="13" y="11"/>
                    </a:lnTo>
                    <a:lnTo>
                      <a:pt x="13" y="10"/>
                    </a:lnTo>
                    <a:lnTo>
                      <a:pt x="13" y="10"/>
                    </a:lnTo>
                    <a:lnTo>
                      <a:pt x="15" y="10"/>
                    </a:lnTo>
                    <a:lnTo>
                      <a:pt x="15" y="10"/>
                    </a:lnTo>
                    <a:lnTo>
                      <a:pt x="16" y="10"/>
                    </a:lnTo>
                    <a:lnTo>
                      <a:pt x="16" y="10"/>
                    </a:lnTo>
                    <a:lnTo>
                      <a:pt x="17" y="10"/>
                    </a:lnTo>
                    <a:lnTo>
                      <a:pt x="17" y="10"/>
                    </a:lnTo>
                    <a:lnTo>
                      <a:pt x="17" y="10"/>
                    </a:lnTo>
                    <a:lnTo>
                      <a:pt x="17" y="10"/>
                    </a:lnTo>
                    <a:lnTo>
                      <a:pt x="19" y="10"/>
                    </a:lnTo>
                    <a:close/>
                    <a:moveTo>
                      <a:pt x="13" y="39"/>
                    </a:moveTo>
                    <a:lnTo>
                      <a:pt x="13" y="39"/>
                    </a:lnTo>
                    <a:lnTo>
                      <a:pt x="15" y="31"/>
                    </a:lnTo>
                    <a:lnTo>
                      <a:pt x="15" y="29"/>
                    </a:lnTo>
                    <a:lnTo>
                      <a:pt x="15" y="29"/>
                    </a:lnTo>
                    <a:lnTo>
                      <a:pt x="19" y="29"/>
                    </a:lnTo>
                    <a:lnTo>
                      <a:pt x="22" y="29"/>
                    </a:lnTo>
                    <a:lnTo>
                      <a:pt x="23" y="29"/>
                    </a:lnTo>
                    <a:lnTo>
                      <a:pt x="23" y="29"/>
                    </a:lnTo>
                    <a:lnTo>
                      <a:pt x="29" y="29"/>
                    </a:lnTo>
                    <a:lnTo>
                      <a:pt x="29" y="29"/>
                    </a:lnTo>
                    <a:lnTo>
                      <a:pt x="33" y="29"/>
                    </a:lnTo>
                    <a:lnTo>
                      <a:pt x="34" y="29"/>
                    </a:lnTo>
                    <a:lnTo>
                      <a:pt x="34" y="29"/>
                    </a:lnTo>
                    <a:lnTo>
                      <a:pt x="37" y="29"/>
                    </a:lnTo>
                    <a:lnTo>
                      <a:pt x="39" y="32"/>
                    </a:lnTo>
                    <a:lnTo>
                      <a:pt x="39" y="32"/>
                    </a:lnTo>
                    <a:lnTo>
                      <a:pt x="40" y="35"/>
                    </a:lnTo>
                    <a:lnTo>
                      <a:pt x="40" y="38"/>
                    </a:lnTo>
                    <a:lnTo>
                      <a:pt x="40" y="39"/>
                    </a:lnTo>
                    <a:lnTo>
                      <a:pt x="40" y="39"/>
                    </a:lnTo>
                    <a:lnTo>
                      <a:pt x="40" y="42"/>
                    </a:lnTo>
                    <a:lnTo>
                      <a:pt x="39" y="46"/>
                    </a:lnTo>
                    <a:lnTo>
                      <a:pt x="39" y="46"/>
                    </a:lnTo>
                    <a:lnTo>
                      <a:pt x="34" y="48"/>
                    </a:lnTo>
                    <a:lnTo>
                      <a:pt x="34" y="48"/>
                    </a:lnTo>
                    <a:lnTo>
                      <a:pt x="32" y="48"/>
                    </a:lnTo>
                    <a:lnTo>
                      <a:pt x="30" y="48"/>
                    </a:lnTo>
                    <a:lnTo>
                      <a:pt x="30" y="48"/>
                    </a:lnTo>
                    <a:lnTo>
                      <a:pt x="26" y="48"/>
                    </a:lnTo>
                    <a:lnTo>
                      <a:pt x="26" y="48"/>
                    </a:lnTo>
                    <a:lnTo>
                      <a:pt x="22" y="48"/>
                    </a:lnTo>
                    <a:lnTo>
                      <a:pt x="22" y="48"/>
                    </a:lnTo>
                    <a:lnTo>
                      <a:pt x="13" y="48"/>
                    </a:lnTo>
                    <a:lnTo>
                      <a:pt x="13" y="48"/>
                    </a:lnTo>
                    <a:lnTo>
                      <a:pt x="13" y="3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39" name="Freeform 36"/>
              <p:cNvSpPr>
                <a:spLocks/>
              </p:cNvSpPr>
              <p:nvPr userDrawn="1"/>
            </p:nvSpPr>
            <p:spPr bwMode="auto">
              <a:xfrm>
                <a:off x="2064279" y="-220143"/>
                <a:ext cx="82550" cy="93663"/>
              </a:xfrm>
              <a:custGeom>
                <a:avLst/>
                <a:gdLst>
                  <a:gd name="T0" fmla="*/ 49 w 52"/>
                  <a:gd name="T1" fmla="*/ 0 h 59"/>
                  <a:gd name="T2" fmla="*/ 47 w 52"/>
                  <a:gd name="T3" fmla="*/ 1 h 59"/>
                  <a:gd name="T4" fmla="*/ 41 w 52"/>
                  <a:gd name="T5" fmla="*/ 4 h 59"/>
                  <a:gd name="T6" fmla="*/ 40 w 52"/>
                  <a:gd name="T7" fmla="*/ 7 h 59"/>
                  <a:gd name="T8" fmla="*/ 40 w 52"/>
                  <a:gd name="T9" fmla="*/ 8 h 59"/>
                  <a:gd name="T10" fmla="*/ 40 w 52"/>
                  <a:gd name="T11" fmla="*/ 15 h 59"/>
                  <a:gd name="T12" fmla="*/ 40 w 52"/>
                  <a:gd name="T13" fmla="*/ 25 h 59"/>
                  <a:gd name="T14" fmla="*/ 40 w 52"/>
                  <a:gd name="T15" fmla="*/ 27 h 59"/>
                  <a:gd name="T16" fmla="*/ 40 w 52"/>
                  <a:gd name="T17" fmla="*/ 29 h 59"/>
                  <a:gd name="T18" fmla="*/ 38 w 52"/>
                  <a:gd name="T19" fmla="*/ 46 h 59"/>
                  <a:gd name="T20" fmla="*/ 38 w 52"/>
                  <a:gd name="T21" fmla="*/ 46 h 59"/>
                  <a:gd name="T22" fmla="*/ 34 w 52"/>
                  <a:gd name="T23" fmla="*/ 51 h 59"/>
                  <a:gd name="T24" fmla="*/ 31 w 52"/>
                  <a:gd name="T25" fmla="*/ 51 h 59"/>
                  <a:gd name="T26" fmla="*/ 27 w 52"/>
                  <a:gd name="T27" fmla="*/ 51 h 59"/>
                  <a:gd name="T28" fmla="*/ 18 w 52"/>
                  <a:gd name="T29" fmla="*/ 49 h 59"/>
                  <a:gd name="T30" fmla="*/ 15 w 52"/>
                  <a:gd name="T31" fmla="*/ 46 h 59"/>
                  <a:gd name="T32" fmla="*/ 14 w 52"/>
                  <a:gd name="T33" fmla="*/ 44 h 59"/>
                  <a:gd name="T34" fmla="*/ 13 w 52"/>
                  <a:gd name="T35" fmla="*/ 28 h 59"/>
                  <a:gd name="T36" fmla="*/ 13 w 52"/>
                  <a:gd name="T37" fmla="*/ 15 h 59"/>
                  <a:gd name="T38" fmla="*/ 11 w 52"/>
                  <a:gd name="T39" fmla="*/ 8 h 59"/>
                  <a:gd name="T40" fmla="*/ 13 w 52"/>
                  <a:gd name="T41" fmla="*/ 7 h 59"/>
                  <a:gd name="T42" fmla="*/ 11 w 52"/>
                  <a:gd name="T43" fmla="*/ 4 h 59"/>
                  <a:gd name="T44" fmla="*/ 7 w 52"/>
                  <a:gd name="T45" fmla="*/ 3 h 59"/>
                  <a:gd name="T46" fmla="*/ 6 w 52"/>
                  <a:gd name="T47" fmla="*/ 3 h 59"/>
                  <a:gd name="T48" fmla="*/ 3 w 52"/>
                  <a:gd name="T49" fmla="*/ 3 h 59"/>
                  <a:gd name="T50" fmla="*/ 1 w 52"/>
                  <a:gd name="T51" fmla="*/ 4 h 59"/>
                  <a:gd name="T52" fmla="*/ 0 w 52"/>
                  <a:gd name="T53" fmla="*/ 7 h 59"/>
                  <a:gd name="T54" fmla="*/ 0 w 52"/>
                  <a:gd name="T55" fmla="*/ 8 h 59"/>
                  <a:gd name="T56" fmla="*/ 3 w 52"/>
                  <a:gd name="T57" fmla="*/ 13 h 59"/>
                  <a:gd name="T58" fmla="*/ 3 w 52"/>
                  <a:gd name="T59" fmla="*/ 15 h 59"/>
                  <a:gd name="T60" fmla="*/ 4 w 52"/>
                  <a:gd name="T61" fmla="*/ 32 h 59"/>
                  <a:gd name="T62" fmla="*/ 6 w 52"/>
                  <a:gd name="T63" fmla="*/ 49 h 59"/>
                  <a:gd name="T64" fmla="*/ 7 w 52"/>
                  <a:gd name="T65" fmla="*/ 54 h 59"/>
                  <a:gd name="T66" fmla="*/ 17 w 52"/>
                  <a:gd name="T67" fmla="*/ 59 h 59"/>
                  <a:gd name="T68" fmla="*/ 25 w 52"/>
                  <a:gd name="T69" fmla="*/ 59 h 59"/>
                  <a:gd name="T70" fmla="*/ 25 w 52"/>
                  <a:gd name="T71" fmla="*/ 59 h 59"/>
                  <a:gd name="T72" fmla="*/ 37 w 52"/>
                  <a:gd name="T73" fmla="*/ 59 h 59"/>
                  <a:gd name="T74" fmla="*/ 42 w 52"/>
                  <a:gd name="T75" fmla="*/ 58 h 59"/>
                  <a:gd name="T76" fmla="*/ 47 w 52"/>
                  <a:gd name="T77" fmla="*/ 52 h 59"/>
                  <a:gd name="T78" fmla="*/ 48 w 52"/>
                  <a:gd name="T79" fmla="*/ 42 h 59"/>
                  <a:gd name="T80" fmla="*/ 49 w 52"/>
                  <a:gd name="T81" fmla="*/ 21 h 59"/>
                  <a:gd name="T82" fmla="*/ 51 w 52"/>
                  <a:gd name="T83" fmla="*/ 11 h 59"/>
                  <a:gd name="T84" fmla="*/ 52 w 52"/>
                  <a:gd name="T85" fmla="*/ 4 h 59"/>
                  <a:gd name="T86" fmla="*/ 52 w 52"/>
                  <a:gd name="T87" fmla="*/ 4 h 59"/>
                  <a:gd name="T88" fmla="*/ 52 w 52"/>
                  <a:gd name="T89" fmla="*/ 3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2" h="59">
                    <a:moveTo>
                      <a:pt x="51" y="1"/>
                    </a:moveTo>
                    <a:lnTo>
                      <a:pt x="51" y="1"/>
                    </a:lnTo>
                    <a:lnTo>
                      <a:pt x="49" y="0"/>
                    </a:lnTo>
                    <a:lnTo>
                      <a:pt x="49" y="0"/>
                    </a:lnTo>
                    <a:lnTo>
                      <a:pt x="47" y="1"/>
                    </a:lnTo>
                    <a:lnTo>
                      <a:pt x="47" y="1"/>
                    </a:lnTo>
                    <a:lnTo>
                      <a:pt x="44" y="1"/>
                    </a:lnTo>
                    <a:lnTo>
                      <a:pt x="44" y="1"/>
                    </a:lnTo>
                    <a:lnTo>
                      <a:pt x="41" y="4"/>
                    </a:lnTo>
                    <a:lnTo>
                      <a:pt x="41" y="4"/>
                    </a:lnTo>
                    <a:lnTo>
                      <a:pt x="40" y="7"/>
                    </a:lnTo>
                    <a:lnTo>
                      <a:pt x="40" y="7"/>
                    </a:lnTo>
                    <a:lnTo>
                      <a:pt x="40" y="8"/>
                    </a:lnTo>
                    <a:lnTo>
                      <a:pt x="40" y="8"/>
                    </a:lnTo>
                    <a:lnTo>
                      <a:pt x="40" y="8"/>
                    </a:lnTo>
                    <a:lnTo>
                      <a:pt x="40" y="11"/>
                    </a:lnTo>
                    <a:lnTo>
                      <a:pt x="40" y="11"/>
                    </a:lnTo>
                    <a:lnTo>
                      <a:pt x="40" y="15"/>
                    </a:lnTo>
                    <a:lnTo>
                      <a:pt x="40" y="15"/>
                    </a:lnTo>
                    <a:lnTo>
                      <a:pt x="40" y="20"/>
                    </a:lnTo>
                    <a:lnTo>
                      <a:pt x="40" y="25"/>
                    </a:lnTo>
                    <a:lnTo>
                      <a:pt x="40" y="25"/>
                    </a:lnTo>
                    <a:lnTo>
                      <a:pt x="40" y="27"/>
                    </a:lnTo>
                    <a:lnTo>
                      <a:pt x="40" y="27"/>
                    </a:lnTo>
                    <a:lnTo>
                      <a:pt x="40" y="29"/>
                    </a:lnTo>
                    <a:lnTo>
                      <a:pt x="40" y="29"/>
                    </a:lnTo>
                    <a:lnTo>
                      <a:pt x="40" y="29"/>
                    </a:lnTo>
                    <a:lnTo>
                      <a:pt x="40" y="38"/>
                    </a:lnTo>
                    <a:lnTo>
                      <a:pt x="40" y="38"/>
                    </a:lnTo>
                    <a:lnTo>
                      <a:pt x="38" y="46"/>
                    </a:lnTo>
                    <a:lnTo>
                      <a:pt x="38" y="46"/>
                    </a:lnTo>
                    <a:lnTo>
                      <a:pt x="38" y="46"/>
                    </a:lnTo>
                    <a:lnTo>
                      <a:pt x="38" y="46"/>
                    </a:lnTo>
                    <a:lnTo>
                      <a:pt x="37" y="49"/>
                    </a:lnTo>
                    <a:lnTo>
                      <a:pt x="37" y="49"/>
                    </a:lnTo>
                    <a:lnTo>
                      <a:pt x="34" y="51"/>
                    </a:lnTo>
                    <a:lnTo>
                      <a:pt x="34" y="51"/>
                    </a:lnTo>
                    <a:lnTo>
                      <a:pt x="31" y="51"/>
                    </a:lnTo>
                    <a:lnTo>
                      <a:pt x="31" y="51"/>
                    </a:lnTo>
                    <a:lnTo>
                      <a:pt x="28" y="51"/>
                    </a:lnTo>
                    <a:lnTo>
                      <a:pt x="27" y="51"/>
                    </a:lnTo>
                    <a:lnTo>
                      <a:pt x="27" y="51"/>
                    </a:lnTo>
                    <a:lnTo>
                      <a:pt x="18" y="49"/>
                    </a:lnTo>
                    <a:lnTo>
                      <a:pt x="18" y="49"/>
                    </a:lnTo>
                    <a:lnTo>
                      <a:pt x="18" y="49"/>
                    </a:lnTo>
                    <a:lnTo>
                      <a:pt x="15" y="48"/>
                    </a:lnTo>
                    <a:lnTo>
                      <a:pt x="15" y="48"/>
                    </a:lnTo>
                    <a:lnTo>
                      <a:pt x="15" y="46"/>
                    </a:lnTo>
                    <a:lnTo>
                      <a:pt x="15" y="46"/>
                    </a:lnTo>
                    <a:lnTo>
                      <a:pt x="14" y="44"/>
                    </a:lnTo>
                    <a:lnTo>
                      <a:pt x="14" y="44"/>
                    </a:lnTo>
                    <a:lnTo>
                      <a:pt x="14" y="41"/>
                    </a:lnTo>
                    <a:lnTo>
                      <a:pt x="14" y="41"/>
                    </a:lnTo>
                    <a:lnTo>
                      <a:pt x="13" y="28"/>
                    </a:lnTo>
                    <a:lnTo>
                      <a:pt x="13" y="28"/>
                    </a:lnTo>
                    <a:lnTo>
                      <a:pt x="13" y="15"/>
                    </a:lnTo>
                    <a:lnTo>
                      <a:pt x="13" y="15"/>
                    </a:lnTo>
                    <a:lnTo>
                      <a:pt x="13" y="11"/>
                    </a:lnTo>
                    <a:lnTo>
                      <a:pt x="13" y="11"/>
                    </a:lnTo>
                    <a:lnTo>
                      <a:pt x="11" y="8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1" y="4"/>
                    </a:lnTo>
                    <a:lnTo>
                      <a:pt x="11" y="4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6" y="3"/>
                    </a:lnTo>
                    <a:lnTo>
                      <a:pt x="6" y="3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10"/>
                    </a:lnTo>
                    <a:lnTo>
                      <a:pt x="1" y="10"/>
                    </a:lnTo>
                    <a:lnTo>
                      <a:pt x="3" y="13"/>
                    </a:lnTo>
                    <a:lnTo>
                      <a:pt x="3" y="13"/>
                    </a:lnTo>
                    <a:lnTo>
                      <a:pt x="3" y="15"/>
                    </a:lnTo>
                    <a:lnTo>
                      <a:pt x="3" y="15"/>
                    </a:lnTo>
                    <a:lnTo>
                      <a:pt x="4" y="24"/>
                    </a:lnTo>
                    <a:lnTo>
                      <a:pt x="4" y="32"/>
                    </a:lnTo>
                    <a:lnTo>
                      <a:pt x="4" y="32"/>
                    </a:lnTo>
                    <a:lnTo>
                      <a:pt x="4" y="41"/>
                    </a:lnTo>
                    <a:lnTo>
                      <a:pt x="4" y="41"/>
                    </a:lnTo>
                    <a:lnTo>
                      <a:pt x="6" y="49"/>
                    </a:lnTo>
                    <a:lnTo>
                      <a:pt x="6" y="49"/>
                    </a:lnTo>
                    <a:lnTo>
                      <a:pt x="7" y="54"/>
                    </a:lnTo>
                    <a:lnTo>
                      <a:pt x="7" y="54"/>
                    </a:lnTo>
                    <a:lnTo>
                      <a:pt x="11" y="58"/>
                    </a:lnTo>
                    <a:lnTo>
                      <a:pt x="11" y="58"/>
                    </a:lnTo>
                    <a:lnTo>
                      <a:pt x="17" y="59"/>
                    </a:lnTo>
                    <a:lnTo>
                      <a:pt x="17" y="59"/>
                    </a:lnTo>
                    <a:lnTo>
                      <a:pt x="23" y="59"/>
                    </a:lnTo>
                    <a:lnTo>
                      <a:pt x="25" y="59"/>
                    </a:lnTo>
                    <a:lnTo>
                      <a:pt x="25" y="59"/>
                    </a:lnTo>
                    <a:lnTo>
                      <a:pt x="25" y="59"/>
                    </a:lnTo>
                    <a:lnTo>
                      <a:pt x="25" y="59"/>
                    </a:lnTo>
                    <a:lnTo>
                      <a:pt x="31" y="59"/>
                    </a:lnTo>
                    <a:lnTo>
                      <a:pt x="31" y="59"/>
                    </a:lnTo>
                    <a:lnTo>
                      <a:pt x="37" y="59"/>
                    </a:lnTo>
                    <a:lnTo>
                      <a:pt x="37" y="59"/>
                    </a:lnTo>
                    <a:lnTo>
                      <a:pt x="42" y="58"/>
                    </a:lnTo>
                    <a:lnTo>
                      <a:pt x="42" y="58"/>
                    </a:lnTo>
                    <a:lnTo>
                      <a:pt x="47" y="54"/>
                    </a:lnTo>
                    <a:lnTo>
                      <a:pt x="47" y="54"/>
                    </a:lnTo>
                    <a:lnTo>
                      <a:pt x="47" y="52"/>
                    </a:lnTo>
                    <a:lnTo>
                      <a:pt x="47" y="52"/>
                    </a:lnTo>
                    <a:lnTo>
                      <a:pt x="48" y="42"/>
                    </a:lnTo>
                    <a:lnTo>
                      <a:pt x="48" y="42"/>
                    </a:lnTo>
                    <a:lnTo>
                      <a:pt x="49" y="31"/>
                    </a:lnTo>
                    <a:lnTo>
                      <a:pt x="49" y="31"/>
                    </a:lnTo>
                    <a:lnTo>
                      <a:pt x="49" y="21"/>
                    </a:lnTo>
                    <a:lnTo>
                      <a:pt x="49" y="21"/>
                    </a:lnTo>
                    <a:lnTo>
                      <a:pt x="51" y="11"/>
                    </a:lnTo>
                    <a:lnTo>
                      <a:pt x="51" y="11"/>
                    </a:lnTo>
                    <a:lnTo>
                      <a:pt x="51" y="7"/>
                    </a:lnTo>
                    <a:lnTo>
                      <a:pt x="51" y="7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3"/>
                    </a:lnTo>
                    <a:lnTo>
                      <a:pt x="52" y="3"/>
                    </a:lnTo>
                    <a:lnTo>
                      <a:pt x="5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40" name="Freeform 37"/>
              <p:cNvSpPr>
                <a:spLocks/>
              </p:cNvSpPr>
              <p:nvPr userDrawn="1"/>
            </p:nvSpPr>
            <p:spPr bwMode="auto">
              <a:xfrm>
                <a:off x="2064279" y="-220143"/>
                <a:ext cx="82550" cy="93663"/>
              </a:xfrm>
              <a:custGeom>
                <a:avLst/>
                <a:gdLst>
                  <a:gd name="T0" fmla="*/ 49 w 52"/>
                  <a:gd name="T1" fmla="*/ 0 h 59"/>
                  <a:gd name="T2" fmla="*/ 47 w 52"/>
                  <a:gd name="T3" fmla="*/ 1 h 59"/>
                  <a:gd name="T4" fmla="*/ 41 w 52"/>
                  <a:gd name="T5" fmla="*/ 4 h 59"/>
                  <a:gd name="T6" fmla="*/ 40 w 52"/>
                  <a:gd name="T7" fmla="*/ 7 h 59"/>
                  <a:gd name="T8" fmla="*/ 40 w 52"/>
                  <a:gd name="T9" fmla="*/ 8 h 59"/>
                  <a:gd name="T10" fmla="*/ 40 w 52"/>
                  <a:gd name="T11" fmla="*/ 15 h 59"/>
                  <a:gd name="T12" fmla="*/ 40 w 52"/>
                  <a:gd name="T13" fmla="*/ 25 h 59"/>
                  <a:gd name="T14" fmla="*/ 40 w 52"/>
                  <a:gd name="T15" fmla="*/ 27 h 59"/>
                  <a:gd name="T16" fmla="*/ 40 w 52"/>
                  <a:gd name="T17" fmla="*/ 29 h 59"/>
                  <a:gd name="T18" fmla="*/ 38 w 52"/>
                  <a:gd name="T19" fmla="*/ 46 h 59"/>
                  <a:gd name="T20" fmla="*/ 38 w 52"/>
                  <a:gd name="T21" fmla="*/ 46 h 59"/>
                  <a:gd name="T22" fmla="*/ 34 w 52"/>
                  <a:gd name="T23" fmla="*/ 51 h 59"/>
                  <a:gd name="T24" fmla="*/ 31 w 52"/>
                  <a:gd name="T25" fmla="*/ 51 h 59"/>
                  <a:gd name="T26" fmla="*/ 27 w 52"/>
                  <a:gd name="T27" fmla="*/ 51 h 59"/>
                  <a:gd name="T28" fmla="*/ 18 w 52"/>
                  <a:gd name="T29" fmla="*/ 49 h 59"/>
                  <a:gd name="T30" fmla="*/ 15 w 52"/>
                  <a:gd name="T31" fmla="*/ 46 h 59"/>
                  <a:gd name="T32" fmla="*/ 14 w 52"/>
                  <a:gd name="T33" fmla="*/ 44 h 59"/>
                  <a:gd name="T34" fmla="*/ 13 w 52"/>
                  <a:gd name="T35" fmla="*/ 28 h 59"/>
                  <a:gd name="T36" fmla="*/ 13 w 52"/>
                  <a:gd name="T37" fmla="*/ 15 h 59"/>
                  <a:gd name="T38" fmla="*/ 11 w 52"/>
                  <a:gd name="T39" fmla="*/ 8 h 59"/>
                  <a:gd name="T40" fmla="*/ 13 w 52"/>
                  <a:gd name="T41" fmla="*/ 7 h 59"/>
                  <a:gd name="T42" fmla="*/ 11 w 52"/>
                  <a:gd name="T43" fmla="*/ 4 h 59"/>
                  <a:gd name="T44" fmla="*/ 7 w 52"/>
                  <a:gd name="T45" fmla="*/ 3 h 59"/>
                  <a:gd name="T46" fmla="*/ 6 w 52"/>
                  <a:gd name="T47" fmla="*/ 3 h 59"/>
                  <a:gd name="T48" fmla="*/ 3 w 52"/>
                  <a:gd name="T49" fmla="*/ 3 h 59"/>
                  <a:gd name="T50" fmla="*/ 1 w 52"/>
                  <a:gd name="T51" fmla="*/ 4 h 59"/>
                  <a:gd name="T52" fmla="*/ 0 w 52"/>
                  <a:gd name="T53" fmla="*/ 7 h 59"/>
                  <a:gd name="T54" fmla="*/ 0 w 52"/>
                  <a:gd name="T55" fmla="*/ 8 h 59"/>
                  <a:gd name="T56" fmla="*/ 3 w 52"/>
                  <a:gd name="T57" fmla="*/ 13 h 59"/>
                  <a:gd name="T58" fmla="*/ 3 w 52"/>
                  <a:gd name="T59" fmla="*/ 15 h 59"/>
                  <a:gd name="T60" fmla="*/ 4 w 52"/>
                  <a:gd name="T61" fmla="*/ 32 h 59"/>
                  <a:gd name="T62" fmla="*/ 6 w 52"/>
                  <a:gd name="T63" fmla="*/ 49 h 59"/>
                  <a:gd name="T64" fmla="*/ 7 w 52"/>
                  <a:gd name="T65" fmla="*/ 54 h 59"/>
                  <a:gd name="T66" fmla="*/ 17 w 52"/>
                  <a:gd name="T67" fmla="*/ 59 h 59"/>
                  <a:gd name="T68" fmla="*/ 25 w 52"/>
                  <a:gd name="T69" fmla="*/ 59 h 59"/>
                  <a:gd name="T70" fmla="*/ 25 w 52"/>
                  <a:gd name="T71" fmla="*/ 59 h 59"/>
                  <a:gd name="T72" fmla="*/ 37 w 52"/>
                  <a:gd name="T73" fmla="*/ 59 h 59"/>
                  <a:gd name="T74" fmla="*/ 42 w 52"/>
                  <a:gd name="T75" fmla="*/ 58 h 59"/>
                  <a:gd name="T76" fmla="*/ 47 w 52"/>
                  <a:gd name="T77" fmla="*/ 52 h 59"/>
                  <a:gd name="T78" fmla="*/ 48 w 52"/>
                  <a:gd name="T79" fmla="*/ 42 h 59"/>
                  <a:gd name="T80" fmla="*/ 49 w 52"/>
                  <a:gd name="T81" fmla="*/ 21 h 59"/>
                  <a:gd name="T82" fmla="*/ 51 w 52"/>
                  <a:gd name="T83" fmla="*/ 11 h 59"/>
                  <a:gd name="T84" fmla="*/ 52 w 52"/>
                  <a:gd name="T85" fmla="*/ 4 h 59"/>
                  <a:gd name="T86" fmla="*/ 52 w 52"/>
                  <a:gd name="T87" fmla="*/ 4 h 59"/>
                  <a:gd name="T88" fmla="*/ 52 w 52"/>
                  <a:gd name="T89" fmla="*/ 3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2" h="59">
                    <a:moveTo>
                      <a:pt x="51" y="1"/>
                    </a:moveTo>
                    <a:lnTo>
                      <a:pt x="51" y="1"/>
                    </a:lnTo>
                    <a:lnTo>
                      <a:pt x="49" y="0"/>
                    </a:lnTo>
                    <a:lnTo>
                      <a:pt x="49" y="0"/>
                    </a:lnTo>
                    <a:lnTo>
                      <a:pt x="47" y="1"/>
                    </a:lnTo>
                    <a:lnTo>
                      <a:pt x="47" y="1"/>
                    </a:lnTo>
                    <a:lnTo>
                      <a:pt x="44" y="1"/>
                    </a:lnTo>
                    <a:lnTo>
                      <a:pt x="44" y="1"/>
                    </a:lnTo>
                    <a:lnTo>
                      <a:pt x="41" y="4"/>
                    </a:lnTo>
                    <a:lnTo>
                      <a:pt x="41" y="4"/>
                    </a:lnTo>
                    <a:lnTo>
                      <a:pt x="40" y="7"/>
                    </a:lnTo>
                    <a:lnTo>
                      <a:pt x="40" y="7"/>
                    </a:lnTo>
                    <a:lnTo>
                      <a:pt x="40" y="8"/>
                    </a:lnTo>
                    <a:lnTo>
                      <a:pt x="40" y="8"/>
                    </a:lnTo>
                    <a:lnTo>
                      <a:pt x="40" y="8"/>
                    </a:lnTo>
                    <a:lnTo>
                      <a:pt x="40" y="11"/>
                    </a:lnTo>
                    <a:lnTo>
                      <a:pt x="40" y="11"/>
                    </a:lnTo>
                    <a:lnTo>
                      <a:pt x="40" y="15"/>
                    </a:lnTo>
                    <a:lnTo>
                      <a:pt x="40" y="15"/>
                    </a:lnTo>
                    <a:lnTo>
                      <a:pt x="40" y="20"/>
                    </a:lnTo>
                    <a:lnTo>
                      <a:pt x="40" y="25"/>
                    </a:lnTo>
                    <a:lnTo>
                      <a:pt x="40" y="25"/>
                    </a:lnTo>
                    <a:lnTo>
                      <a:pt x="40" y="27"/>
                    </a:lnTo>
                    <a:lnTo>
                      <a:pt x="40" y="27"/>
                    </a:lnTo>
                    <a:lnTo>
                      <a:pt x="40" y="29"/>
                    </a:lnTo>
                    <a:lnTo>
                      <a:pt x="40" y="29"/>
                    </a:lnTo>
                    <a:lnTo>
                      <a:pt x="40" y="29"/>
                    </a:lnTo>
                    <a:lnTo>
                      <a:pt x="40" y="38"/>
                    </a:lnTo>
                    <a:lnTo>
                      <a:pt x="40" y="38"/>
                    </a:lnTo>
                    <a:lnTo>
                      <a:pt x="38" y="46"/>
                    </a:lnTo>
                    <a:lnTo>
                      <a:pt x="38" y="46"/>
                    </a:lnTo>
                    <a:lnTo>
                      <a:pt x="38" y="46"/>
                    </a:lnTo>
                    <a:lnTo>
                      <a:pt x="38" y="46"/>
                    </a:lnTo>
                    <a:lnTo>
                      <a:pt x="37" y="49"/>
                    </a:lnTo>
                    <a:lnTo>
                      <a:pt x="37" y="49"/>
                    </a:lnTo>
                    <a:lnTo>
                      <a:pt x="34" y="51"/>
                    </a:lnTo>
                    <a:lnTo>
                      <a:pt x="34" y="51"/>
                    </a:lnTo>
                    <a:lnTo>
                      <a:pt x="31" y="51"/>
                    </a:lnTo>
                    <a:lnTo>
                      <a:pt x="31" y="51"/>
                    </a:lnTo>
                    <a:lnTo>
                      <a:pt x="28" y="51"/>
                    </a:lnTo>
                    <a:lnTo>
                      <a:pt x="27" y="51"/>
                    </a:lnTo>
                    <a:lnTo>
                      <a:pt x="27" y="51"/>
                    </a:lnTo>
                    <a:lnTo>
                      <a:pt x="18" y="49"/>
                    </a:lnTo>
                    <a:lnTo>
                      <a:pt x="18" y="49"/>
                    </a:lnTo>
                    <a:lnTo>
                      <a:pt x="18" y="49"/>
                    </a:lnTo>
                    <a:lnTo>
                      <a:pt x="15" y="48"/>
                    </a:lnTo>
                    <a:lnTo>
                      <a:pt x="15" y="48"/>
                    </a:lnTo>
                    <a:lnTo>
                      <a:pt x="15" y="46"/>
                    </a:lnTo>
                    <a:lnTo>
                      <a:pt x="15" y="46"/>
                    </a:lnTo>
                    <a:lnTo>
                      <a:pt x="14" y="44"/>
                    </a:lnTo>
                    <a:lnTo>
                      <a:pt x="14" y="44"/>
                    </a:lnTo>
                    <a:lnTo>
                      <a:pt x="14" y="41"/>
                    </a:lnTo>
                    <a:lnTo>
                      <a:pt x="14" y="41"/>
                    </a:lnTo>
                    <a:lnTo>
                      <a:pt x="13" y="28"/>
                    </a:lnTo>
                    <a:lnTo>
                      <a:pt x="13" y="28"/>
                    </a:lnTo>
                    <a:lnTo>
                      <a:pt x="13" y="15"/>
                    </a:lnTo>
                    <a:lnTo>
                      <a:pt x="13" y="15"/>
                    </a:lnTo>
                    <a:lnTo>
                      <a:pt x="13" y="11"/>
                    </a:lnTo>
                    <a:lnTo>
                      <a:pt x="13" y="11"/>
                    </a:lnTo>
                    <a:lnTo>
                      <a:pt x="11" y="8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1" y="4"/>
                    </a:lnTo>
                    <a:lnTo>
                      <a:pt x="11" y="4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6" y="3"/>
                    </a:lnTo>
                    <a:lnTo>
                      <a:pt x="6" y="3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10"/>
                    </a:lnTo>
                    <a:lnTo>
                      <a:pt x="1" y="10"/>
                    </a:lnTo>
                    <a:lnTo>
                      <a:pt x="3" y="13"/>
                    </a:lnTo>
                    <a:lnTo>
                      <a:pt x="3" y="13"/>
                    </a:lnTo>
                    <a:lnTo>
                      <a:pt x="3" y="15"/>
                    </a:lnTo>
                    <a:lnTo>
                      <a:pt x="3" y="15"/>
                    </a:lnTo>
                    <a:lnTo>
                      <a:pt x="4" y="24"/>
                    </a:lnTo>
                    <a:lnTo>
                      <a:pt x="4" y="32"/>
                    </a:lnTo>
                    <a:lnTo>
                      <a:pt x="4" y="32"/>
                    </a:lnTo>
                    <a:lnTo>
                      <a:pt x="4" y="41"/>
                    </a:lnTo>
                    <a:lnTo>
                      <a:pt x="4" y="41"/>
                    </a:lnTo>
                    <a:lnTo>
                      <a:pt x="6" y="49"/>
                    </a:lnTo>
                    <a:lnTo>
                      <a:pt x="6" y="49"/>
                    </a:lnTo>
                    <a:lnTo>
                      <a:pt x="7" y="54"/>
                    </a:lnTo>
                    <a:lnTo>
                      <a:pt x="7" y="54"/>
                    </a:lnTo>
                    <a:lnTo>
                      <a:pt x="11" y="58"/>
                    </a:lnTo>
                    <a:lnTo>
                      <a:pt x="11" y="58"/>
                    </a:lnTo>
                    <a:lnTo>
                      <a:pt x="17" y="59"/>
                    </a:lnTo>
                    <a:lnTo>
                      <a:pt x="17" y="59"/>
                    </a:lnTo>
                    <a:lnTo>
                      <a:pt x="23" y="59"/>
                    </a:lnTo>
                    <a:lnTo>
                      <a:pt x="25" y="59"/>
                    </a:lnTo>
                    <a:lnTo>
                      <a:pt x="25" y="59"/>
                    </a:lnTo>
                    <a:lnTo>
                      <a:pt x="25" y="59"/>
                    </a:lnTo>
                    <a:lnTo>
                      <a:pt x="25" y="59"/>
                    </a:lnTo>
                    <a:lnTo>
                      <a:pt x="31" y="59"/>
                    </a:lnTo>
                    <a:lnTo>
                      <a:pt x="31" y="59"/>
                    </a:lnTo>
                    <a:lnTo>
                      <a:pt x="37" y="59"/>
                    </a:lnTo>
                    <a:lnTo>
                      <a:pt x="37" y="59"/>
                    </a:lnTo>
                    <a:lnTo>
                      <a:pt x="42" y="58"/>
                    </a:lnTo>
                    <a:lnTo>
                      <a:pt x="42" y="58"/>
                    </a:lnTo>
                    <a:lnTo>
                      <a:pt x="47" y="54"/>
                    </a:lnTo>
                    <a:lnTo>
                      <a:pt x="47" y="54"/>
                    </a:lnTo>
                    <a:lnTo>
                      <a:pt x="47" y="52"/>
                    </a:lnTo>
                    <a:lnTo>
                      <a:pt x="47" y="52"/>
                    </a:lnTo>
                    <a:lnTo>
                      <a:pt x="48" y="42"/>
                    </a:lnTo>
                    <a:lnTo>
                      <a:pt x="48" y="42"/>
                    </a:lnTo>
                    <a:lnTo>
                      <a:pt x="49" y="31"/>
                    </a:lnTo>
                    <a:lnTo>
                      <a:pt x="49" y="31"/>
                    </a:lnTo>
                    <a:lnTo>
                      <a:pt x="49" y="21"/>
                    </a:lnTo>
                    <a:lnTo>
                      <a:pt x="49" y="21"/>
                    </a:lnTo>
                    <a:lnTo>
                      <a:pt x="51" y="11"/>
                    </a:lnTo>
                    <a:lnTo>
                      <a:pt x="51" y="11"/>
                    </a:lnTo>
                    <a:lnTo>
                      <a:pt x="51" y="7"/>
                    </a:lnTo>
                    <a:lnTo>
                      <a:pt x="51" y="7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3"/>
                    </a:lnTo>
                    <a:lnTo>
                      <a:pt x="52" y="3"/>
                    </a:lnTo>
                    <a:lnTo>
                      <a:pt x="51" y="1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41" name="Freeform 38"/>
              <p:cNvSpPr>
                <a:spLocks noEditPoints="1"/>
              </p:cNvSpPr>
              <p:nvPr userDrawn="1"/>
            </p:nvSpPr>
            <p:spPr bwMode="auto">
              <a:xfrm>
                <a:off x="2150004" y="-218556"/>
                <a:ext cx="82550" cy="96838"/>
              </a:xfrm>
              <a:custGeom>
                <a:avLst/>
                <a:gdLst>
                  <a:gd name="T0" fmla="*/ 52 w 52"/>
                  <a:gd name="T1" fmla="*/ 24 h 61"/>
                  <a:gd name="T2" fmla="*/ 52 w 52"/>
                  <a:gd name="T3" fmla="*/ 17 h 61"/>
                  <a:gd name="T4" fmla="*/ 46 w 52"/>
                  <a:gd name="T5" fmla="*/ 4 h 61"/>
                  <a:gd name="T6" fmla="*/ 42 w 52"/>
                  <a:gd name="T7" fmla="*/ 2 h 61"/>
                  <a:gd name="T8" fmla="*/ 34 w 52"/>
                  <a:gd name="T9" fmla="*/ 0 h 61"/>
                  <a:gd name="T10" fmla="*/ 31 w 52"/>
                  <a:gd name="T11" fmla="*/ 0 h 61"/>
                  <a:gd name="T12" fmla="*/ 28 w 52"/>
                  <a:gd name="T13" fmla="*/ 0 h 61"/>
                  <a:gd name="T14" fmla="*/ 15 w 52"/>
                  <a:gd name="T15" fmla="*/ 2 h 61"/>
                  <a:gd name="T16" fmla="*/ 12 w 52"/>
                  <a:gd name="T17" fmla="*/ 0 h 61"/>
                  <a:gd name="T18" fmla="*/ 10 w 52"/>
                  <a:gd name="T19" fmla="*/ 0 h 61"/>
                  <a:gd name="T20" fmla="*/ 5 w 52"/>
                  <a:gd name="T21" fmla="*/ 2 h 61"/>
                  <a:gd name="T22" fmla="*/ 4 w 52"/>
                  <a:gd name="T23" fmla="*/ 3 h 61"/>
                  <a:gd name="T24" fmla="*/ 3 w 52"/>
                  <a:gd name="T25" fmla="*/ 6 h 61"/>
                  <a:gd name="T26" fmla="*/ 4 w 52"/>
                  <a:gd name="T27" fmla="*/ 7 h 61"/>
                  <a:gd name="T28" fmla="*/ 4 w 52"/>
                  <a:gd name="T29" fmla="*/ 9 h 61"/>
                  <a:gd name="T30" fmla="*/ 7 w 52"/>
                  <a:gd name="T31" fmla="*/ 14 h 61"/>
                  <a:gd name="T32" fmla="*/ 7 w 52"/>
                  <a:gd name="T33" fmla="*/ 19 h 61"/>
                  <a:gd name="T34" fmla="*/ 5 w 52"/>
                  <a:gd name="T35" fmla="*/ 38 h 61"/>
                  <a:gd name="T36" fmla="*/ 4 w 52"/>
                  <a:gd name="T37" fmla="*/ 45 h 61"/>
                  <a:gd name="T38" fmla="*/ 0 w 52"/>
                  <a:gd name="T39" fmla="*/ 55 h 61"/>
                  <a:gd name="T40" fmla="*/ 0 w 52"/>
                  <a:gd name="T41" fmla="*/ 57 h 61"/>
                  <a:gd name="T42" fmla="*/ 1 w 52"/>
                  <a:gd name="T43" fmla="*/ 60 h 61"/>
                  <a:gd name="T44" fmla="*/ 4 w 52"/>
                  <a:gd name="T45" fmla="*/ 61 h 61"/>
                  <a:gd name="T46" fmla="*/ 7 w 52"/>
                  <a:gd name="T47" fmla="*/ 60 h 61"/>
                  <a:gd name="T48" fmla="*/ 8 w 52"/>
                  <a:gd name="T49" fmla="*/ 58 h 61"/>
                  <a:gd name="T50" fmla="*/ 14 w 52"/>
                  <a:gd name="T51" fmla="*/ 55 h 61"/>
                  <a:gd name="T52" fmla="*/ 21 w 52"/>
                  <a:gd name="T53" fmla="*/ 55 h 61"/>
                  <a:gd name="T54" fmla="*/ 27 w 52"/>
                  <a:gd name="T55" fmla="*/ 57 h 61"/>
                  <a:gd name="T56" fmla="*/ 44 w 52"/>
                  <a:gd name="T57" fmla="*/ 53 h 61"/>
                  <a:gd name="T58" fmla="*/ 48 w 52"/>
                  <a:gd name="T59" fmla="*/ 50 h 61"/>
                  <a:gd name="T60" fmla="*/ 52 w 52"/>
                  <a:gd name="T61" fmla="*/ 38 h 61"/>
                  <a:gd name="T62" fmla="*/ 52 w 52"/>
                  <a:gd name="T63" fmla="*/ 31 h 61"/>
                  <a:gd name="T64" fmla="*/ 31 w 52"/>
                  <a:gd name="T65" fmla="*/ 48 h 61"/>
                  <a:gd name="T66" fmla="*/ 24 w 52"/>
                  <a:gd name="T67" fmla="*/ 48 h 61"/>
                  <a:gd name="T68" fmla="*/ 14 w 52"/>
                  <a:gd name="T69" fmla="*/ 48 h 61"/>
                  <a:gd name="T70" fmla="*/ 15 w 52"/>
                  <a:gd name="T71" fmla="*/ 37 h 61"/>
                  <a:gd name="T72" fmla="*/ 15 w 52"/>
                  <a:gd name="T73" fmla="*/ 21 h 61"/>
                  <a:gd name="T74" fmla="*/ 15 w 52"/>
                  <a:gd name="T75" fmla="*/ 9 h 61"/>
                  <a:gd name="T76" fmla="*/ 22 w 52"/>
                  <a:gd name="T77" fmla="*/ 9 h 61"/>
                  <a:gd name="T78" fmla="*/ 34 w 52"/>
                  <a:gd name="T79" fmla="*/ 9 h 61"/>
                  <a:gd name="T80" fmla="*/ 37 w 52"/>
                  <a:gd name="T81" fmla="*/ 9 h 61"/>
                  <a:gd name="T82" fmla="*/ 41 w 52"/>
                  <a:gd name="T83" fmla="*/ 13 h 61"/>
                  <a:gd name="T84" fmla="*/ 42 w 52"/>
                  <a:gd name="T85" fmla="*/ 20 h 61"/>
                  <a:gd name="T86" fmla="*/ 44 w 52"/>
                  <a:gd name="T87" fmla="*/ 28 h 61"/>
                  <a:gd name="T88" fmla="*/ 44 w 52"/>
                  <a:gd name="T89" fmla="*/ 34 h 61"/>
                  <a:gd name="T90" fmla="*/ 41 w 52"/>
                  <a:gd name="T91" fmla="*/ 4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2" h="61">
                    <a:moveTo>
                      <a:pt x="52" y="31"/>
                    </a:moveTo>
                    <a:lnTo>
                      <a:pt x="52" y="31"/>
                    </a:lnTo>
                    <a:lnTo>
                      <a:pt x="52" y="24"/>
                    </a:lnTo>
                    <a:lnTo>
                      <a:pt x="52" y="24"/>
                    </a:lnTo>
                    <a:lnTo>
                      <a:pt x="52" y="17"/>
                    </a:lnTo>
                    <a:lnTo>
                      <a:pt x="52" y="17"/>
                    </a:lnTo>
                    <a:lnTo>
                      <a:pt x="51" y="10"/>
                    </a:lnTo>
                    <a:lnTo>
                      <a:pt x="51" y="10"/>
                    </a:lnTo>
                    <a:lnTo>
                      <a:pt x="46" y="4"/>
                    </a:lnTo>
                    <a:lnTo>
                      <a:pt x="46" y="4"/>
                    </a:lnTo>
                    <a:lnTo>
                      <a:pt x="42" y="2"/>
                    </a:lnTo>
                    <a:lnTo>
                      <a:pt x="42" y="2"/>
                    </a:lnTo>
                    <a:lnTo>
                      <a:pt x="38" y="2"/>
                    </a:lnTo>
                    <a:lnTo>
                      <a:pt x="38" y="2"/>
                    </a:lnTo>
                    <a:lnTo>
                      <a:pt x="34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28" y="0"/>
                    </a:lnTo>
                    <a:lnTo>
                      <a:pt x="28" y="0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3" y="6"/>
                    </a:lnTo>
                    <a:lnTo>
                      <a:pt x="3" y="6"/>
                    </a:lnTo>
                    <a:lnTo>
                      <a:pt x="3" y="6"/>
                    </a:lnTo>
                    <a:lnTo>
                      <a:pt x="3" y="6"/>
                    </a:lnTo>
                    <a:lnTo>
                      <a:pt x="3" y="6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4" y="9"/>
                    </a:lnTo>
                    <a:lnTo>
                      <a:pt x="4" y="9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7" y="19"/>
                    </a:lnTo>
                    <a:lnTo>
                      <a:pt x="7" y="19"/>
                    </a:lnTo>
                    <a:lnTo>
                      <a:pt x="7" y="21"/>
                    </a:lnTo>
                    <a:lnTo>
                      <a:pt x="7" y="21"/>
                    </a:lnTo>
                    <a:lnTo>
                      <a:pt x="5" y="38"/>
                    </a:lnTo>
                    <a:lnTo>
                      <a:pt x="5" y="38"/>
                    </a:lnTo>
                    <a:lnTo>
                      <a:pt x="4" y="45"/>
                    </a:lnTo>
                    <a:lnTo>
                      <a:pt x="4" y="45"/>
                    </a:lnTo>
                    <a:lnTo>
                      <a:pt x="1" y="51"/>
                    </a:lnTo>
                    <a:lnTo>
                      <a:pt x="1" y="51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1" y="60"/>
                    </a:lnTo>
                    <a:lnTo>
                      <a:pt x="1" y="60"/>
                    </a:lnTo>
                    <a:lnTo>
                      <a:pt x="4" y="61"/>
                    </a:lnTo>
                    <a:lnTo>
                      <a:pt x="4" y="61"/>
                    </a:lnTo>
                    <a:lnTo>
                      <a:pt x="4" y="61"/>
                    </a:lnTo>
                    <a:lnTo>
                      <a:pt x="4" y="61"/>
                    </a:lnTo>
                    <a:lnTo>
                      <a:pt x="4" y="61"/>
                    </a:lnTo>
                    <a:lnTo>
                      <a:pt x="7" y="60"/>
                    </a:lnTo>
                    <a:lnTo>
                      <a:pt x="7" y="60"/>
                    </a:lnTo>
                    <a:lnTo>
                      <a:pt x="8" y="58"/>
                    </a:lnTo>
                    <a:lnTo>
                      <a:pt x="8" y="58"/>
                    </a:lnTo>
                    <a:lnTo>
                      <a:pt x="11" y="57"/>
                    </a:lnTo>
                    <a:lnTo>
                      <a:pt x="11" y="57"/>
                    </a:lnTo>
                    <a:lnTo>
                      <a:pt x="14" y="55"/>
                    </a:lnTo>
                    <a:lnTo>
                      <a:pt x="15" y="55"/>
                    </a:lnTo>
                    <a:lnTo>
                      <a:pt x="15" y="55"/>
                    </a:lnTo>
                    <a:lnTo>
                      <a:pt x="21" y="55"/>
                    </a:lnTo>
                    <a:lnTo>
                      <a:pt x="21" y="55"/>
                    </a:lnTo>
                    <a:lnTo>
                      <a:pt x="27" y="57"/>
                    </a:lnTo>
                    <a:lnTo>
                      <a:pt x="27" y="57"/>
                    </a:lnTo>
                    <a:lnTo>
                      <a:pt x="35" y="55"/>
                    </a:lnTo>
                    <a:lnTo>
                      <a:pt x="35" y="55"/>
                    </a:lnTo>
                    <a:lnTo>
                      <a:pt x="44" y="53"/>
                    </a:lnTo>
                    <a:lnTo>
                      <a:pt x="44" y="53"/>
                    </a:lnTo>
                    <a:lnTo>
                      <a:pt x="48" y="50"/>
                    </a:lnTo>
                    <a:lnTo>
                      <a:pt x="48" y="50"/>
                    </a:lnTo>
                    <a:lnTo>
                      <a:pt x="51" y="44"/>
                    </a:lnTo>
                    <a:lnTo>
                      <a:pt x="51" y="44"/>
                    </a:lnTo>
                    <a:lnTo>
                      <a:pt x="52" y="38"/>
                    </a:lnTo>
                    <a:lnTo>
                      <a:pt x="52" y="38"/>
                    </a:lnTo>
                    <a:lnTo>
                      <a:pt x="52" y="33"/>
                    </a:lnTo>
                    <a:lnTo>
                      <a:pt x="52" y="31"/>
                    </a:lnTo>
                    <a:close/>
                    <a:moveTo>
                      <a:pt x="37" y="47"/>
                    </a:moveTo>
                    <a:lnTo>
                      <a:pt x="37" y="47"/>
                    </a:lnTo>
                    <a:lnTo>
                      <a:pt x="31" y="48"/>
                    </a:lnTo>
                    <a:lnTo>
                      <a:pt x="31" y="48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18" y="48"/>
                    </a:lnTo>
                    <a:lnTo>
                      <a:pt x="18" y="48"/>
                    </a:lnTo>
                    <a:lnTo>
                      <a:pt x="14" y="48"/>
                    </a:lnTo>
                    <a:lnTo>
                      <a:pt x="14" y="48"/>
                    </a:lnTo>
                    <a:lnTo>
                      <a:pt x="15" y="37"/>
                    </a:lnTo>
                    <a:lnTo>
                      <a:pt x="15" y="37"/>
                    </a:lnTo>
                    <a:lnTo>
                      <a:pt x="15" y="24"/>
                    </a:lnTo>
                    <a:lnTo>
                      <a:pt x="15" y="21"/>
                    </a:lnTo>
                    <a:lnTo>
                      <a:pt x="15" y="21"/>
                    </a:lnTo>
                    <a:lnTo>
                      <a:pt x="15" y="16"/>
                    </a:lnTo>
                    <a:lnTo>
                      <a:pt x="15" y="16"/>
                    </a:lnTo>
                    <a:lnTo>
                      <a:pt x="15" y="9"/>
                    </a:lnTo>
                    <a:lnTo>
                      <a:pt x="15" y="9"/>
                    </a:lnTo>
                    <a:lnTo>
                      <a:pt x="22" y="9"/>
                    </a:lnTo>
                    <a:lnTo>
                      <a:pt x="22" y="9"/>
                    </a:lnTo>
                    <a:lnTo>
                      <a:pt x="29" y="9"/>
                    </a:lnTo>
                    <a:lnTo>
                      <a:pt x="29" y="9"/>
                    </a:lnTo>
                    <a:lnTo>
                      <a:pt x="34" y="9"/>
                    </a:lnTo>
                    <a:lnTo>
                      <a:pt x="34" y="9"/>
                    </a:lnTo>
                    <a:lnTo>
                      <a:pt x="37" y="9"/>
                    </a:lnTo>
                    <a:lnTo>
                      <a:pt x="37" y="9"/>
                    </a:lnTo>
                    <a:lnTo>
                      <a:pt x="39" y="10"/>
                    </a:lnTo>
                    <a:lnTo>
                      <a:pt x="39" y="10"/>
                    </a:lnTo>
                    <a:lnTo>
                      <a:pt x="41" y="13"/>
                    </a:lnTo>
                    <a:lnTo>
                      <a:pt x="41" y="13"/>
                    </a:lnTo>
                    <a:lnTo>
                      <a:pt x="41" y="13"/>
                    </a:lnTo>
                    <a:lnTo>
                      <a:pt x="42" y="20"/>
                    </a:lnTo>
                    <a:lnTo>
                      <a:pt x="42" y="20"/>
                    </a:lnTo>
                    <a:lnTo>
                      <a:pt x="44" y="27"/>
                    </a:lnTo>
                    <a:lnTo>
                      <a:pt x="44" y="28"/>
                    </a:lnTo>
                    <a:lnTo>
                      <a:pt x="44" y="28"/>
                    </a:lnTo>
                    <a:lnTo>
                      <a:pt x="44" y="34"/>
                    </a:lnTo>
                    <a:lnTo>
                      <a:pt x="44" y="34"/>
                    </a:lnTo>
                    <a:lnTo>
                      <a:pt x="42" y="40"/>
                    </a:lnTo>
                    <a:lnTo>
                      <a:pt x="42" y="40"/>
                    </a:lnTo>
                    <a:lnTo>
                      <a:pt x="41" y="44"/>
                    </a:lnTo>
                    <a:lnTo>
                      <a:pt x="41" y="44"/>
                    </a:lnTo>
                    <a:lnTo>
                      <a:pt x="37" y="4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42" name="Freeform 41"/>
              <p:cNvSpPr>
                <a:spLocks noEditPoints="1"/>
              </p:cNvSpPr>
              <p:nvPr userDrawn="1"/>
            </p:nvSpPr>
            <p:spPr bwMode="auto">
              <a:xfrm>
                <a:off x="2238904" y="-218556"/>
                <a:ext cx="84138" cy="96838"/>
              </a:xfrm>
              <a:custGeom>
                <a:avLst/>
                <a:gdLst>
                  <a:gd name="T0" fmla="*/ 53 w 53"/>
                  <a:gd name="T1" fmla="*/ 24 h 61"/>
                  <a:gd name="T2" fmla="*/ 53 w 53"/>
                  <a:gd name="T3" fmla="*/ 17 h 61"/>
                  <a:gd name="T4" fmla="*/ 47 w 53"/>
                  <a:gd name="T5" fmla="*/ 4 h 61"/>
                  <a:gd name="T6" fmla="*/ 43 w 53"/>
                  <a:gd name="T7" fmla="*/ 2 h 61"/>
                  <a:gd name="T8" fmla="*/ 34 w 53"/>
                  <a:gd name="T9" fmla="*/ 0 h 61"/>
                  <a:gd name="T10" fmla="*/ 32 w 53"/>
                  <a:gd name="T11" fmla="*/ 0 h 61"/>
                  <a:gd name="T12" fmla="*/ 29 w 53"/>
                  <a:gd name="T13" fmla="*/ 0 h 61"/>
                  <a:gd name="T14" fmla="*/ 16 w 53"/>
                  <a:gd name="T15" fmla="*/ 2 h 61"/>
                  <a:gd name="T16" fmla="*/ 13 w 53"/>
                  <a:gd name="T17" fmla="*/ 0 h 61"/>
                  <a:gd name="T18" fmla="*/ 10 w 53"/>
                  <a:gd name="T19" fmla="*/ 0 h 61"/>
                  <a:gd name="T20" fmla="*/ 5 w 53"/>
                  <a:gd name="T21" fmla="*/ 2 h 61"/>
                  <a:gd name="T22" fmla="*/ 3 w 53"/>
                  <a:gd name="T23" fmla="*/ 3 h 61"/>
                  <a:gd name="T24" fmla="*/ 3 w 53"/>
                  <a:gd name="T25" fmla="*/ 6 h 61"/>
                  <a:gd name="T26" fmla="*/ 3 w 53"/>
                  <a:gd name="T27" fmla="*/ 7 h 61"/>
                  <a:gd name="T28" fmla="*/ 5 w 53"/>
                  <a:gd name="T29" fmla="*/ 9 h 61"/>
                  <a:gd name="T30" fmla="*/ 7 w 53"/>
                  <a:gd name="T31" fmla="*/ 14 h 61"/>
                  <a:gd name="T32" fmla="*/ 7 w 53"/>
                  <a:gd name="T33" fmla="*/ 19 h 61"/>
                  <a:gd name="T34" fmla="*/ 6 w 53"/>
                  <a:gd name="T35" fmla="*/ 38 h 61"/>
                  <a:gd name="T36" fmla="*/ 5 w 53"/>
                  <a:gd name="T37" fmla="*/ 45 h 61"/>
                  <a:gd name="T38" fmla="*/ 0 w 53"/>
                  <a:gd name="T39" fmla="*/ 55 h 61"/>
                  <a:gd name="T40" fmla="*/ 0 w 53"/>
                  <a:gd name="T41" fmla="*/ 57 h 61"/>
                  <a:gd name="T42" fmla="*/ 2 w 53"/>
                  <a:gd name="T43" fmla="*/ 60 h 61"/>
                  <a:gd name="T44" fmla="*/ 3 w 53"/>
                  <a:gd name="T45" fmla="*/ 61 h 61"/>
                  <a:gd name="T46" fmla="*/ 5 w 53"/>
                  <a:gd name="T47" fmla="*/ 61 h 61"/>
                  <a:gd name="T48" fmla="*/ 9 w 53"/>
                  <a:gd name="T49" fmla="*/ 58 h 61"/>
                  <a:gd name="T50" fmla="*/ 10 w 53"/>
                  <a:gd name="T51" fmla="*/ 57 h 61"/>
                  <a:gd name="T52" fmla="*/ 15 w 53"/>
                  <a:gd name="T53" fmla="*/ 55 h 61"/>
                  <a:gd name="T54" fmla="*/ 27 w 53"/>
                  <a:gd name="T55" fmla="*/ 57 h 61"/>
                  <a:gd name="T56" fmla="*/ 36 w 53"/>
                  <a:gd name="T57" fmla="*/ 55 h 61"/>
                  <a:gd name="T58" fmla="*/ 49 w 53"/>
                  <a:gd name="T59" fmla="*/ 50 h 61"/>
                  <a:gd name="T60" fmla="*/ 51 w 53"/>
                  <a:gd name="T61" fmla="*/ 44 h 61"/>
                  <a:gd name="T62" fmla="*/ 53 w 53"/>
                  <a:gd name="T63" fmla="*/ 33 h 61"/>
                  <a:gd name="T64" fmla="*/ 36 w 53"/>
                  <a:gd name="T65" fmla="*/ 47 h 61"/>
                  <a:gd name="T66" fmla="*/ 24 w 53"/>
                  <a:gd name="T67" fmla="*/ 48 h 61"/>
                  <a:gd name="T68" fmla="*/ 19 w 53"/>
                  <a:gd name="T69" fmla="*/ 48 h 61"/>
                  <a:gd name="T70" fmla="*/ 16 w 53"/>
                  <a:gd name="T71" fmla="*/ 37 h 61"/>
                  <a:gd name="T72" fmla="*/ 16 w 53"/>
                  <a:gd name="T73" fmla="*/ 21 h 61"/>
                  <a:gd name="T74" fmla="*/ 16 w 53"/>
                  <a:gd name="T75" fmla="*/ 16 h 61"/>
                  <a:gd name="T76" fmla="*/ 22 w 53"/>
                  <a:gd name="T77" fmla="*/ 9 h 61"/>
                  <a:gd name="T78" fmla="*/ 30 w 53"/>
                  <a:gd name="T79" fmla="*/ 9 h 61"/>
                  <a:gd name="T80" fmla="*/ 36 w 53"/>
                  <a:gd name="T81" fmla="*/ 9 h 61"/>
                  <a:gd name="T82" fmla="*/ 39 w 53"/>
                  <a:gd name="T83" fmla="*/ 10 h 61"/>
                  <a:gd name="T84" fmla="*/ 41 w 53"/>
                  <a:gd name="T85" fmla="*/ 13 h 61"/>
                  <a:gd name="T86" fmla="*/ 44 w 53"/>
                  <a:gd name="T87" fmla="*/ 27 h 61"/>
                  <a:gd name="T88" fmla="*/ 43 w 53"/>
                  <a:gd name="T89" fmla="*/ 34 h 61"/>
                  <a:gd name="T90" fmla="*/ 43 w 53"/>
                  <a:gd name="T91" fmla="*/ 40 h 61"/>
                  <a:gd name="T92" fmla="*/ 36 w 53"/>
                  <a:gd name="T93" fmla="*/ 47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53" h="61">
                    <a:moveTo>
                      <a:pt x="53" y="31"/>
                    </a:moveTo>
                    <a:lnTo>
                      <a:pt x="53" y="31"/>
                    </a:lnTo>
                    <a:lnTo>
                      <a:pt x="53" y="24"/>
                    </a:lnTo>
                    <a:lnTo>
                      <a:pt x="53" y="24"/>
                    </a:lnTo>
                    <a:lnTo>
                      <a:pt x="53" y="17"/>
                    </a:lnTo>
                    <a:lnTo>
                      <a:pt x="53" y="17"/>
                    </a:lnTo>
                    <a:lnTo>
                      <a:pt x="50" y="10"/>
                    </a:lnTo>
                    <a:lnTo>
                      <a:pt x="50" y="10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43" y="2"/>
                    </a:lnTo>
                    <a:lnTo>
                      <a:pt x="43" y="2"/>
                    </a:lnTo>
                    <a:lnTo>
                      <a:pt x="37" y="2"/>
                    </a:lnTo>
                    <a:lnTo>
                      <a:pt x="37" y="2"/>
                    </a:lnTo>
                    <a:lnTo>
                      <a:pt x="34" y="0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16" y="2"/>
                    </a:lnTo>
                    <a:lnTo>
                      <a:pt x="16" y="2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3" y="6"/>
                    </a:lnTo>
                    <a:lnTo>
                      <a:pt x="3" y="6"/>
                    </a:lnTo>
                    <a:lnTo>
                      <a:pt x="3" y="6"/>
                    </a:lnTo>
                    <a:lnTo>
                      <a:pt x="3" y="6"/>
                    </a:lnTo>
                    <a:lnTo>
                      <a:pt x="3" y="6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5" y="9"/>
                    </a:lnTo>
                    <a:lnTo>
                      <a:pt x="5" y="9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7" y="19"/>
                    </a:lnTo>
                    <a:lnTo>
                      <a:pt x="7" y="19"/>
                    </a:lnTo>
                    <a:lnTo>
                      <a:pt x="7" y="21"/>
                    </a:lnTo>
                    <a:lnTo>
                      <a:pt x="7" y="21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5" y="45"/>
                    </a:lnTo>
                    <a:lnTo>
                      <a:pt x="5" y="45"/>
                    </a:lnTo>
                    <a:lnTo>
                      <a:pt x="2" y="51"/>
                    </a:lnTo>
                    <a:lnTo>
                      <a:pt x="2" y="51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2" y="60"/>
                    </a:lnTo>
                    <a:lnTo>
                      <a:pt x="2" y="60"/>
                    </a:lnTo>
                    <a:lnTo>
                      <a:pt x="3" y="61"/>
                    </a:lnTo>
                    <a:lnTo>
                      <a:pt x="3" y="61"/>
                    </a:lnTo>
                    <a:lnTo>
                      <a:pt x="3" y="61"/>
                    </a:lnTo>
                    <a:lnTo>
                      <a:pt x="3" y="61"/>
                    </a:lnTo>
                    <a:lnTo>
                      <a:pt x="5" y="61"/>
                    </a:lnTo>
                    <a:lnTo>
                      <a:pt x="5" y="61"/>
                    </a:lnTo>
                    <a:lnTo>
                      <a:pt x="6" y="60"/>
                    </a:lnTo>
                    <a:lnTo>
                      <a:pt x="6" y="60"/>
                    </a:lnTo>
                    <a:lnTo>
                      <a:pt x="9" y="58"/>
                    </a:lnTo>
                    <a:lnTo>
                      <a:pt x="9" y="58"/>
                    </a:lnTo>
                    <a:lnTo>
                      <a:pt x="10" y="57"/>
                    </a:lnTo>
                    <a:lnTo>
                      <a:pt x="10" y="57"/>
                    </a:lnTo>
                    <a:lnTo>
                      <a:pt x="13" y="55"/>
                    </a:lnTo>
                    <a:lnTo>
                      <a:pt x="15" y="55"/>
                    </a:lnTo>
                    <a:lnTo>
                      <a:pt x="15" y="55"/>
                    </a:lnTo>
                    <a:lnTo>
                      <a:pt x="20" y="55"/>
                    </a:lnTo>
                    <a:lnTo>
                      <a:pt x="20" y="55"/>
                    </a:lnTo>
                    <a:lnTo>
                      <a:pt x="27" y="57"/>
                    </a:lnTo>
                    <a:lnTo>
                      <a:pt x="27" y="57"/>
                    </a:lnTo>
                    <a:lnTo>
                      <a:pt x="36" y="55"/>
                    </a:lnTo>
                    <a:lnTo>
                      <a:pt x="36" y="55"/>
                    </a:lnTo>
                    <a:lnTo>
                      <a:pt x="43" y="53"/>
                    </a:lnTo>
                    <a:lnTo>
                      <a:pt x="43" y="53"/>
                    </a:lnTo>
                    <a:lnTo>
                      <a:pt x="49" y="50"/>
                    </a:lnTo>
                    <a:lnTo>
                      <a:pt x="49" y="50"/>
                    </a:lnTo>
                    <a:lnTo>
                      <a:pt x="51" y="44"/>
                    </a:lnTo>
                    <a:lnTo>
                      <a:pt x="51" y="44"/>
                    </a:lnTo>
                    <a:lnTo>
                      <a:pt x="53" y="38"/>
                    </a:lnTo>
                    <a:lnTo>
                      <a:pt x="53" y="38"/>
                    </a:lnTo>
                    <a:lnTo>
                      <a:pt x="53" y="33"/>
                    </a:lnTo>
                    <a:lnTo>
                      <a:pt x="53" y="31"/>
                    </a:lnTo>
                    <a:close/>
                    <a:moveTo>
                      <a:pt x="36" y="47"/>
                    </a:moveTo>
                    <a:lnTo>
                      <a:pt x="36" y="47"/>
                    </a:lnTo>
                    <a:lnTo>
                      <a:pt x="30" y="48"/>
                    </a:lnTo>
                    <a:lnTo>
                      <a:pt x="30" y="48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19" y="48"/>
                    </a:lnTo>
                    <a:lnTo>
                      <a:pt x="19" y="48"/>
                    </a:lnTo>
                    <a:lnTo>
                      <a:pt x="13" y="48"/>
                    </a:lnTo>
                    <a:lnTo>
                      <a:pt x="13" y="48"/>
                    </a:lnTo>
                    <a:lnTo>
                      <a:pt x="16" y="37"/>
                    </a:lnTo>
                    <a:lnTo>
                      <a:pt x="16" y="37"/>
                    </a:lnTo>
                    <a:lnTo>
                      <a:pt x="16" y="24"/>
                    </a:lnTo>
                    <a:lnTo>
                      <a:pt x="16" y="21"/>
                    </a:lnTo>
                    <a:lnTo>
                      <a:pt x="16" y="21"/>
                    </a:lnTo>
                    <a:lnTo>
                      <a:pt x="16" y="16"/>
                    </a:lnTo>
                    <a:lnTo>
                      <a:pt x="16" y="16"/>
                    </a:lnTo>
                    <a:lnTo>
                      <a:pt x="15" y="9"/>
                    </a:lnTo>
                    <a:lnTo>
                      <a:pt x="15" y="9"/>
                    </a:lnTo>
                    <a:lnTo>
                      <a:pt x="22" y="9"/>
                    </a:lnTo>
                    <a:lnTo>
                      <a:pt x="22" y="9"/>
                    </a:lnTo>
                    <a:lnTo>
                      <a:pt x="30" y="9"/>
                    </a:lnTo>
                    <a:lnTo>
                      <a:pt x="30" y="9"/>
                    </a:lnTo>
                    <a:lnTo>
                      <a:pt x="33" y="9"/>
                    </a:lnTo>
                    <a:lnTo>
                      <a:pt x="33" y="9"/>
                    </a:lnTo>
                    <a:lnTo>
                      <a:pt x="36" y="9"/>
                    </a:lnTo>
                    <a:lnTo>
                      <a:pt x="36" y="9"/>
                    </a:lnTo>
                    <a:lnTo>
                      <a:pt x="39" y="10"/>
                    </a:lnTo>
                    <a:lnTo>
                      <a:pt x="39" y="10"/>
                    </a:lnTo>
                    <a:lnTo>
                      <a:pt x="41" y="13"/>
                    </a:lnTo>
                    <a:lnTo>
                      <a:pt x="41" y="13"/>
                    </a:lnTo>
                    <a:lnTo>
                      <a:pt x="41" y="13"/>
                    </a:lnTo>
                    <a:lnTo>
                      <a:pt x="43" y="20"/>
                    </a:lnTo>
                    <a:lnTo>
                      <a:pt x="43" y="20"/>
                    </a:lnTo>
                    <a:lnTo>
                      <a:pt x="44" y="27"/>
                    </a:lnTo>
                    <a:lnTo>
                      <a:pt x="44" y="28"/>
                    </a:lnTo>
                    <a:lnTo>
                      <a:pt x="44" y="28"/>
                    </a:lnTo>
                    <a:lnTo>
                      <a:pt x="43" y="34"/>
                    </a:lnTo>
                    <a:lnTo>
                      <a:pt x="43" y="34"/>
                    </a:lnTo>
                    <a:lnTo>
                      <a:pt x="43" y="40"/>
                    </a:lnTo>
                    <a:lnTo>
                      <a:pt x="43" y="40"/>
                    </a:lnTo>
                    <a:lnTo>
                      <a:pt x="40" y="44"/>
                    </a:lnTo>
                    <a:lnTo>
                      <a:pt x="40" y="44"/>
                    </a:lnTo>
                    <a:lnTo>
                      <a:pt x="36" y="47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43" name="Freeform 44"/>
              <p:cNvSpPr>
                <a:spLocks/>
              </p:cNvSpPr>
              <p:nvPr userDrawn="1"/>
            </p:nvSpPr>
            <p:spPr bwMode="auto">
              <a:xfrm>
                <a:off x="2324629" y="-223318"/>
                <a:ext cx="90488" cy="101600"/>
              </a:xfrm>
              <a:custGeom>
                <a:avLst/>
                <a:gdLst>
                  <a:gd name="T0" fmla="*/ 55 w 57"/>
                  <a:gd name="T1" fmla="*/ 57 h 64"/>
                  <a:gd name="T2" fmla="*/ 55 w 57"/>
                  <a:gd name="T3" fmla="*/ 56 h 64"/>
                  <a:gd name="T4" fmla="*/ 53 w 57"/>
                  <a:gd name="T5" fmla="*/ 50 h 64"/>
                  <a:gd name="T6" fmla="*/ 51 w 57"/>
                  <a:gd name="T7" fmla="*/ 41 h 64"/>
                  <a:gd name="T8" fmla="*/ 51 w 57"/>
                  <a:gd name="T9" fmla="*/ 24 h 64"/>
                  <a:gd name="T10" fmla="*/ 51 w 57"/>
                  <a:gd name="T11" fmla="*/ 24 h 64"/>
                  <a:gd name="T12" fmla="*/ 53 w 57"/>
                  <a:gd name="T13" fmla="*/ 15 h 64"/>
                  <a:gd name="T14" fmla="*/ 55 w 57"/>
                  <a:gd name="T15" fmla="*/ 7 h 64"/>
                  <a:gd name="T16" fmla="*/ 55 w 57"/>
                  <a:gd name="T17" fmla="*/ 6 h 64"/>
                  <a:gd name="T18" fmla="*/ 55 w 57"/>
                  <a:gd name="T19" fmla="*/ 5 h 64"/>
                  <a:gd name="T20" fmla="*/ 54 w 57"/>
                  <a:gd name="T21" fmla="*/ 2 h 64"/>
                  <a:gd name="T22" fmla="*/ 51 w 57"/>
                  <a:gd name="T23" fmla="*/ 0 h 64"/>
                  <a:gd name="T24" fmla="*/ 50 w 57"/>
                  <a:gd name="T25" fmla="*/ 2 h 64"/>
                  <a:gd name="T26" fmla="*/ 44 w 57"/>
                  <a:gd name="T27" fmla="*/ 5 h 64"/>
                  <a:gd name="T28" fmla="*/ 43 w 57"/>
                  <a:gd name="T29" fmla="*/ 7 h 64"/>
                  <a:gd name="T30" fmla="*/ 43 w 57"/>
                  <a:gd name="T31" fmla="*/ 7 h 64"/>
                  <a:gd name="T32" fmla="*/ 43 w 57"/>
                  <a:gd name="T33" fmla="*/ 10 h 64"/>
                  <a:gd name="T34" fmla="*/ 43 w 57"/>
                  <a:gd name="T35" fmla="*/ 15 h 64"/>
                  <a:gd name="T36" fmla="*/ 43 w 57"/>
                  <a:gd name="T37" fmla="*/ 19 h 64"/>
                  <a:gd name="T38" fmla="*/ 37 w 57"/>
                  <a:gd name="T39" fmla="*/ 23 h 64"/>
                  <a:gd name="T40" fmla="*/ 36 w 57"/>
                  <a:gd name="T41" fmla="*/ 23 h 64"/>
                  <a:gd name="T42" fmla="*/ 27 w 57"/>
                  <a:gd name="T43" fmla="*/ 23 h 64"/>
                  <a:gd name="T44" fmla="*/ 24 w 57"/>
                  <a:gd name="T45" fmla="*/ 23 h 64"/>
                  <a:gd name="T46" fmla="*/ 21 w 57"/>
                  <a:gd name="T47" fmla="*/ 23 h 64"/>
                  <a:gd name="T48" fmla="*/ 16 w 57"/>
                  <a:gd name="T49" fmla="*/ 23 h 64"/>
                  <a:gd name="T50" fmla="*/ 14 w 57"/>
                  <a:gd name="T51" fmla="*/ 16 h 64"/>
                  <a:gd name="T52" fmla="*/ 14 w 57"/>
                  <a:gd name="T53" fmla="*/ 16 h 64"/>
                  <a:gd name="T54" fmla="*/ 14 w 57"/>
                  <a:gd name="T55" fmla="*/ 13 h 64"/>
                  <a:gd name="T56" fmla="*/ 14 w 57"/>
                  <a:gd name="T57" fmla="*/ 9 h 64"/>
                  <a:gd name="T58" fmla="*/ 14 w 57"/>
                  <a:gd name="T59" fmla="*/ 7 h 64"/>
                  <a:gd name="T60" fmla="*/ 13 w 57"/>
                  <a:gd name="T61" fmla="*/ 5 h 64"/>
                  <a:gd name="T62" fmla="*/ 9 w 57"/>
                  <a:gd name="T63" fmla="*/ 2 h 64"/>
                  <a:gd name="T64" fmla="*/ 6 w 57"/>
                  <a:gd name="T65" fmla="*/ 0 h 64"/>
                  <a:gd name="T66" fmla="*/ 2 w 57"/>
                  <a:gd name="T67" fmla="*/ 3 h 64"/>
                  <a:gd name="T68" fmla="*/ 2 w 57"/>
                  <a:gd name="T69" fmla="*/ 5 h 64"/>
                  <a:gd name="T70" fmla="*/ 2 w 57"/>
                  <a:gd name="T71" fmla="*/ 7 h 64"/>
                  <a:gd name="T72" fmla="*/ 3 w 57"/>
                  <a:gd name="T73" fmla="*/ 7 h 64"/>
                  <a:gd name="T74" fmla="*/ 6 w 57"/>
                  <a:gd name="T75" fmla="*/ 20 h 64"/>
                  <a:gd name="T76" fmla="*/ 6 w 57"/>
                  <a:gd name="T77" fmla="*/ 27 h 64"/>
                  <a:gd name="T78" fmla="*/ 6 w 57"/>
                  <a:gd name="T79" fmla="*/ 46 h 64"/>
                  <a:gd name="T80" fmla="*/ 2 w 57"/>
                  <a:gd name="T81" fmla="*/ 57 h 64"/>
                  <a:gd name="T82" fmla="*/ 2 w 57"/>
                  <a:gd name="T83" fmla="*/ 58 h 64"/>
                  <a:gd name="T84" fmla="*/ 0 w 57"/>
                  <a:gd name="T85" fmla="*/ 61 h 64"/>
                  <a:gd name="T86" fmla="*/ 2 w 57"/>
                  <a:gd name="T87" fmla="*/ 63 h 64"/>
                  <a:gd name="T88" fmla="*/ 10 w 57"/>
                  <a:gd name="T89" fmla="*/ 63 h 64"/>
                  <a:gd name="T90" fmla="*/ 13 w 57"/>
                  <a:gd name="T91" fmla="*/ 58 h 64"/>
                  <a:gd name="T92" fmla="*/ 16 w 57"/>
                  <a:gd name="T93" fmla="*/ 41 h 64"/>
                  <a:gd name="T94" fmla="*/ 16 w 57"/>
                  <a:gd name="T95" fmla="*/ 39 h 64"/>
                  <a:gd name="T96" fmla="*/ 16 w 57"/>
                  <a:gd name="T97" fmla="*/ 33 h 64"/>
                  <a:gd name="T98" fmla="*/ 29 w 57"/>
                  <a:gd name="T99" fmla="*/ 31 h 64"/>
                  <a:gd name="T100" fmla="*/ 43 w 57"/>
                  <a:gd name="T101" fmla="*/ 31 h 64"/>
                  <a:gd name="T102" fmla="*/ 43 w 57"/>
                  <a:gd name="T103" fmla="*/ 39 h 64"/>
                  <a:gd name="T104" fmla="*/ 44 w 57"/>
                  <a:gd name="T105" fmla="*/ 57 h 64"/>
                  <a:gd name="T106" fmla="*/ 47 w 57"/>
                  <a:gd name="T107" fmla="*/ 63 h 64"/>
                  <a:gd name="T108" fmla="*/ 48 w 57"/>
                  <a:gd name="T109" fmla="*/ 63 h 64"/>
                  <a:gd name="T110" fmla="*/ 51 w 57"/>
                  <a:gd name="T111" fmla="*/ 64 h 64"/>
                  <a:gd name="T112" fmla="*/ 54 w 57"/>
                  <a:gd name="T113" fmla="*/ 63 h 64"/>
                  <a:gd name="T114" fmla="*/ 57 w 57"/>
                  <a:gd name="T115" fmla="*/ 6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57" h="64">
                    <a:moveTo>
                      <a:pt x="55" y="58"/>
                    </a:moveTo>
                    <a:lnTo>
                      <a:pt x="55" y="58"/>
                    </a:lnTo>
                    <a:lnTo>
                      <a:pt x="55" y="57"/>
                    </a:lnTo>
                    <a:lnTo>
                      <a:pt x="55" y="57"/>
                    </a:lnTo>
                    <a:lnTo>
                      <a:pt x="55" y="56"/>
                    </a:lnTo>
                    <a:lnTo>
                      <a:pt x="55" y="56"/>
                    </a:lnTo>
                    <a:lnTo>
                      <a:pt x="55" y="56"/>
                    </a:lnTo>
                    <a:lnTo>
                      <a:pt x="55" y="56"/>
                    </a:lnTo>
                    <a:lnTo>
                      <a:pt x="53" y="50"/>
                    </a:lnTo>
                    <a:lnTo>
                      <a:pt x="53" y="50"/>
                    </a:lnTo>
                    <a:lnTo>
                      <a:pt x="51" y="41"/>
                    </a:lnTo>
                    <a:lnTo>
                      <a:pt x="51" y="41"/>
                    </a:lnTo>
                    <a:lnTo>
                      <a:pt x="51" y="33"/>
                    </a:lnTo>
                    <a:lnTo>
                      <a:pt x="51" y="33"/>
                    </a:lnTo>
                    <a:lnTo>
                      <a:pt x="51" y="24"/>
                    </a:lnTo>
                    <a:lnTo>
                      <a:pt x="51" y="24"/>
                    </a:lnTo>
                    <a:lnTo>
                      <a:pt x="51" y="24"/>
                    </a:lnTo>
                    <a:lnTo>
                      <a:pt x="51" y="24"/>
                    </a:lnTo>
                    <a:lnTo>
                      <a:pt x="51" y="24"/>
                    </a:lnTo>
                    <a:lnTo>
                      <a:pt x="53" y="15"/>
                    </a:lnTo>
                    <a:lnTo>
                      <a:pt x="53" y="15"/>
                    </a:lnTo>
                    <a:lnTo>
                      <a:pt x="55" y="7"/>
                    </a:lnTo>
                    <a:lnTo>
                      <a:pt x="55" y="7"/>
                    </a:lnTo>
                    <a:lnTo>
                      <a:pt x="55" y="7"/>
                    </a:lnTo>
                    <a:lnTo>
                      <a:pt x="55" y="7"/>
                    </a:lnTo>
                    <a:lnTo>
                      <a:pt x="55" y="6"/>
                    </a:lnTo>
                    <a:lnTo>
                      <a:pt x="55" y="6"/>
                    </a:lnTo>
                    <a:lnTo>
                      <a:pt x="55" y="5"/>
                    </a:lnTo>
                    <a:lnTo>
                      <a:pt x="55" y="5"/>
                    </a:lnTo>
                    <a:lnTo>
                      <a:pt x="55" y="5"/>
                    </a:lnTo>
                    <a:lnTo>
                      <a:pt x="55" y="5"/>
                    </a:lnTo>
                    <a:lnTo>
                      <a:pt x="55" y="3"/>
                    </a:lnTo>
                    <a:lnTo>
                      <a:pt x="54" y="2"/>
                    </a:lnTo>
                    <a:lnTo>
                      <a:pt x="54" y="2"/>
                    </a:lnTo>
                    <a:lnTo>
                      <a:pt x="53" y="0"/>
                    </a:lnTo>
                    <a:lnTo>
                      <a:pt x="51" y="0"/>
                    </a:lnTo>
                    <a:lnTo>
                      <a:pt x="51" y="0"/>
                    </a:lnTo>
                    <a:lnTo>
                      <a:pt x="50" y="2"/>
                    </a:lnTo>
                    <a:lnTo>
                      <a:pt x="50" y="2"/>
                    </a:lnTo>
                    <a:lnTo>
                      <a:pt x="47" y="2"/>
                    </a:lnTo>
                    <a:lnTo>
                      <a:pt x="47" y="2"/>
                    </a:lnTo>
                    <a:lnTo>
                      <a:pt x="44" y="5"/>
                    </a:lnTo>
                    <a:lnTo>
                      <a:pt x="44" y="5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9"/>
                    </a:lnTo>
                    <a:lnTo>
                      <a:pt x="43" y="9"/>
                    </a:lnTo>
                    <a:lnTo>
                      <a:pt x="43" y="10"/>
                    </a:lnTo>
                    <a:lnTo>
                      <a:pt x="43" y="10"/>
                    </a:lnTo>
                    <a:lnTo>
                      <a:pt x="43" y="12"/>
                    </a:lnTo>
                    <a:lnTo>
                      <a:pt x="43" y="15"/>
                    </a:lnTo>
                    <a:lnTo>
                      <a:pt x="43" y="15"/>
                    </a:lnTo>
                    <a:lnTo>
                      <a:pt x="43" y="19"/>
                    </a:lnTo>
                    <a:lnTo>
                      <a:pt x="43" y="19"/>
                    </a:lnTo>
                    <a:lnTo>
                      <a:pt x="43" y="23"/>
                    </a:lnTo>
                    <a:lnTo>
                      <a:pt x="43" y="23"/>
                    </a:lnTo>
                    <a:lnTo>
                      <a:pt x="37" y="23"/>
                    </a:lnTo>
                    <a:lnTo>
                      <a:pt x="37" y="23"/>
                    </a:lnTo>
                    <a:lnTo>
                      <a:pt x="36" y="23"/>
                    </a:lnTo>
                    <a:lnTo>
                      <a:pt x="36" y="23"/>
                    </a:lnTo>
                    <a:lnTo>
                      <a:pt x="33" y="23"/>
                    </a:lnTo>
                    <a:lnTo>
                      <a:pt x="33" y="23"/>
                    </a:lnTo>
                    <a:lnTo>
                      <a:pt x="27" y="23"/>
                    </a:lnTo>
                    <a:lnTo>
                      <a:pt x="27" y="23"/>
                    </a:lnTo>
                    <a:lnTo>
                      <a:pt x="27" y="23"/>
                    </a:lnTo>
                    <a:lnTo>
                      <a:pt x="24" y="23"/>
                    </a:lnTo>
                    <a:lnTo>
                      <a:pt x="24" y="23"/>
                    </a:lnTo>
                    <a:lnTo>
                      <a:pt x="21" y="23"/>
                    </a:lnTo>
                    <a:lnTo>
                      <a:pt x="21" y="23"/>
                    </a:lnTo>
                    <a:lnTo>
                      <a:pt x="19" y="23"/>
                    </a:lnTo>
                    <a:lnTo>
                      <a:pt x="16" y="23"/>
                    </a:lnTo>
                    <a:lnTo>
                      <a:pt x="16" y="23"/>
                    </a:lnTo>
                    <a:lnTo>
                      <a:pt x="16" y="20"/>
                    </a:lnTo>
                    <a:lnTo>
                      <a:pt x="16" y="20"/>
                    </a:lnTo>
                    <a:lnTo>
                      <a:pt x="14" y="16"/>
                    </a:lnTo>
                    <a:lnTo>
                      <a:pt x="14" y="16"/>
                    </a:lnTo>
                    <a:lnTo>
                      <a:pt x="14" y="16"/>
                    </a:lnTo>
                    <a:lnTo>
                      <a:pt x="14" y="16"/>
                    </a:lnTo>
                    <a:lnTo>
                      <a:pt x="14" y="16"/>
                    </a:lnTo>
                    <a:lnTo>
                      <a:pt x="14" y="13"/>
                    </a:lnTo>
                    <a:lnTo>
                      <a:pt x="14" y="13"/>
                    </a:lnTo>
                    <a:lnTo>
                      <a:pt x="14" y="10"/>
                    </a:lnTo>
                    <a:lnTo>
                      <a:pt x="14" y="9"/>
                    </a:lnTo>
                    <a:lnTo>
                      <a:pt x="14" y="9"/>
                    </a:lnTo>
                    <a:lnTo>
                      <a:pt x="14" y="9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3" y="5"/>
                    </a:lnTo>
                    <a:lnTo>
                      <a:pt x="13" y="5"/>
                    </a:lnTo>
                    <a:lnTo>
                      <a:pt x="12" y="3"/>
                    </a:lnTo>
                    <a:lnTo>
                      <a:pt x="12" y="3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2" y="3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2" y="6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4" y="13"/>
                    </a:lnTo>
                    <a:lnTo>
                      <a:pt x="4" y="13"/>
                    </a:lnTo>
                    <a:lnTo>
                      <a:pt x="6" y="20"/>
                    </a:lnTo>
                    <a:lnTo>
                      <a:pt x="6" y="20"/>
                    </a:lnTo>
                    <a:lnTo>
                      <a:pt x="6" y="27"/>
                    </a:lnTo>
                    <a:lnTo>
                      <a:pt x="6" y="27"/>
                    </a:lnTo>
                    <a:lnTo>
                      <a:pt x="6" y="33"/>
                    </a:lnTo>
                    <a:lnTo>
                      <a:pt x="6" y="33"/>
                    </a:lnTo>
                    <a:lnTo>
                      <a:pt x="6" y="46"/>
                    </a:lnTo>
                    <a:lnTo>
                      <a:pt x="6" y="46"/>
                    </a:lnTo>
                    <a:lnTo>
                      <a:pt x="4" y="51"/>
                    </a:lnTo>
                    <a:lnTo>
                      <a:pt x="2" y="57"/>
                    </a:lnTo>
                    <a:lnTo>
                      <a:pt x="2" y="57"/>
                    </a:lnTo>
                    <a:lnTo>
                      <a:pt x="2" y="58"/>
                    </a:lnTo>
                    <a:lnTo>
                      <a:pt x="2" y="58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2" y="63"/>
                    </a:lnTo>
                    <a:lnTo>
                      <a:pt x="2" y="63"/>
                    </a:lnTo>
                    <a:lnTo>
                      <a:pt x="4" y="63"/>
                    </a:lnTo>
                    <a:lnTo>
                      <a:pt x="4" y="63"/>
                    </a:lnTo>
                    <a:lnTo>
                      <a:pt x="10" y="63"/>
                    </a:lnTo>
                    <a:lnTo>
                      <a:pt x="10" y="63"/>
                    </a:lnTo>
                    <a:lnTo>
                      <a:pt x="13" y="58"/>
                    </a:lnTo>
                    <a:lnTo>
                      <a:pt x="13" y="58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6" y="41"/>
                    </a:lnTo>
                    <a:lnTo>
                      <a:pt x="16" y="41"/>
                    </a:lnTo>
                    <a:lnTo>
                      <a:pt x="16" y="39"/>
                    </a:lnTo>
                    <a:lnTo>
                      <a:pt x="16" y="39"/>
                    </a:lnTo>
                    <a:lnTo>
                      <a:pt x="16" y="36"/>
                    </a:lnTo>
                    <a:lnTo>
                      <a:pt x="16" y="36"/>
                    </a:lnTo>
                    <a:lnTo>
                      <a:pt x="16" y="33"/>
                    </a:lnTo>
                    <a:lnTo>
                      <a:pt x="16" y="31"/>
                    </a:lnTo>
                    <a:lnTo>
                      <a:pt x="16" y="31"/>
                    </a:lnTo>
                    <a:lnTo>
                      <a:pt x="29" y="31"/>
                    </a:lnTo>
                    <a:lnTo>
                      <a:pt x="29" y="31"/>
                    </a:lnTo>
                    <a:lnTo>
                      <a:pt x="36" y="31"/>
                    </a:lnTo>
                    <a:lnTo>
                      <a:pt x="43" y="31"/>
                    </a:lnTo>
                    <a:lnTo>
                      <a:pt x="43" y="31"/>
                    </a:lnTo>
                    <a:lnTo>
                      <a:pt x="43" y="39"/>
                    </a:lnTo>
                    <a:lnTo>
                      <a:pt x="43" y="39"/>
                    </a:lnTo>
                    <a:lnTo>
                      <a:pt x="43" y="48"/>
                    </a:lnTo>
                    <a:lnTo>
                      <a:pt x="43" y="48"/>
                    </a:lnTo>
                    <a:lnTo>
                      <a:pt x="44" y="57"/>
                    </a:lnTo>
                    <a:lnTo>
                      <a:pt x="44" y="57"/>
                    </a:lnTo>
                    <a:lnTo>
                      <a:pt x="46" y="61"/>
                    </a:lnTo>
                    <a:lnTo>
                      <a:pt x="47" y="63"/>
                    </a:lnTo>
                    <a:lnTo>
                      <a:pt x="47" y="63"/>
                    </a:lnTo>
                    <a:lnTo>
                      <a:pt x="48" y="63"/>
                    </a:lnTo>
                    <a:lnTo>
                      <a:pt x="48" y="63"/>
                    </a:lnTo>
                    <a:lnTo>
                      <a:pt x="50" y="64"/>
                    </a:lnTo>
                    <a:lnTo>
                      <a:pt x="50" y="64"/>
                    </a:lnTo>
                    <a:lnTo>
                      <a:pt x="51" y="64"/>
                    </a:lnTo>
                    <a:lnTo>
                      <a:pt x="51" y="64"/>
                    </a:lnTo>
                    <a:lnTo>
                      <a:pt x="54" y="63"/>
                    </a:lnTo>
                    <a:lnTo>
                      <a:pt x="54" y="63"/>
                    </a:lnTo>
                    <a:lnTo>
                      <a:pt x="55" y="61"/>
                    </a:lnTo>
                    <a:lnTo>
                      <a:pt x="57" y="60"/>
                    </a:lnTo>
                    <a:lnTo>
                      <a:pt x="57" y="60"/>
                    </a:lnTo>
                    <a:lnTo>
                      <a:pt x="57" y="60"/>
                    </a:lnTo>
                    <a:lnTo>
                      <a:pt x="55" y="5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44" name="Freeform 45"/>
              <p:cNvSpPr>
                <a:spLocks/>
              </p:cNvSpPr>
              <p:nvPr userDrawn="1"/>
            </p:nvSpPr>
            <p:spPr bwMode="auto">
              <a:xfrm>
                <a:off x="2324629" y="-223318"/>
                <a:ext cx="90488" cy="101600"/>
              </a:xfrm>
              <a:custGeom>
                <a:avLst/>
                <a:gdLst>
                  <a:gd name="T0" fmla="*/ 55 w 57"/>
                  <a:gd name="T1" fmla="*/ 57 h 64"/>
                  <a:gd name="T2" fmla="*/ 55 w 57"/>
                  <a:gd name="T3" fmla="*/ 56 h 64"/>
                  <a:gd name="T4" fmla="*/ 53 w 57"/>
                  <a:gd name="T5" fmla="*/ 50 h 64"/>
                  <a:gd name="T6" fmla="*/ 51 w 57"/>
                  <a:gd name="T7" fmla="*/ 41 h 64"/>
                  <a:gd name="T8" fmla="*/ 51 w 57"/>
                  <a:gd name="T9" fmla="*/ 24 h 64"/>
                  <a:gd name="T10" fmla="*/ 51 w 57"/>
                  <a:gd name="T11" fmla="*/ 24 h 64"/>
                  <a:gd name="T12" fmla="*/ 53 w 57"/>
                  <a:gd name="T13" fmla="*/ 15 h 64"/>
                  <a:gd name="T14" fmla="*/ 55 w 57"/>
                  <a:gd name="T15" fmla="*/ 7 h 64"/>
                  <a:gd name="T16" fmla="*/ 55 w 57"/>
                  <a:gd name="T17" fmla="*/ 6 h 64"/>
                  <a:gd name="T18" fmla="*/ 55 w 57"/>
                  <a:gd name="T19" fmla="*/ 5 h 64"/>
                  <a:gd name="T20" fmla="*/ 54 w 57"/>
                  <a:gd name="T21" fmla="*/ 2 h 64"/>
                  <a:gd name="T22" fmla="*/ 51 w 57"/>
                  <a:gd name="T23" fmla="*/ 0 h 64"/>
                  <a:gd name="T24" fmla="*/ 50 w 57"/>
                  <a:gd name="T25" fmla="*/ 2 h 64"/>
                  <a:gd name="T26" fmla="*/ 44 w 57"/>
                  <a:gd name="T27" fmla="*/ 5 h 64"/>
                  <a:gd name="T28" fmla="*/ 43 w 57"/>
                  <a:gd name="T29" fmla="*/ 7 h 64"/>
                  <a:gd name="T30" fmla="*/ 43 w 57"/>
                  <a:gd name="T31" fmla="*/ 7 h 64"/>
                  <a:gd name="T32" fmla="*/ 43 w 57"/>
                  <a:gd name="T33" fmla="*/ 10 h 64"/>
                  <a:gd name="T34" fmla="*/ 43 w 57"/>
                  <a:gd name="T35" fmla="*/ 15 h 64"/>
                  <a:gd name="T36" fmla="*/ 43 w 57"/>
                  <a:gd name="T37" fmla="*/ 19 h 64"/>
                  <a:gd name="T38" fmla="*/ 37 w 57"/>
                  <a:gd name="T39" fmla="*/ 23 h 64"/>
                  <a:gd name="T40" fmla="*/ 36 w 57"/>
                  <a:gd name="T41" fmla="*/ 23 h 64"/>
                  <a:gd name="T42" fmla="*/ 27 w 57"/>
                  <a:gd name="T43" fmla="*/ 23 h 64"/>
                  <a:gd name="T44" fmla="*/ 24 w 57"/>
                  <a:gd name="T45" fmla="*/ 23 h 64"/>
                  <a:gd name="T46" fmla="*/ 21 w 57"/>
                  <a:gd name="T47" fmla="*/ 23 h 64"/>
                  <a:gd name="T48" fmla="*/ 16 w 57"/>
                  <a:gd name="T49" fmla="*/ 23 h 64"/>
                  <a:gd name="T50" fmla="*/ 14 w 57"/>
                  <a:gd name="T51" fmla="*/ 16 h 64"/>
                  <a:gd name="T52" fmla="*/ 14 w 57"/>
                  <a:gd name="T53" fmla="*/ 16 h 64"/>
                  <a:gd name="T54" fmla="*/ 14 w 57"/>
                  <a:gd name="T55" fmla="*/ 13 h 64"/>
                  <a:gd name="T56" fmla="*/ 14 w 57"/>
                  <a:gd name="T57" fmla="*/ 9 h 64"/>
                  <a:gd name="T58" fmla="*/ 14 w 57"/>
                  <a:gd name="T59" fmla="*/ 7 h 64"/>
                  <a:gd name="T60" fmla="*/ 13 w 57"/>
                  <a:gd name="T61" fmla="*/ 5 h 64"/>
                  <a:gd name="T62" fmla="*/ 9 w 57"/>
                  <a:gd name="T63" fmla="*/ 2 h 64"/>
                  <a:gd name="T64" fmla="*/ 6 w 57"/>
                  <a:gd name="T65" fmla="*/ 0 h 64"/>
                  <a:gd name="T66" fmla="*/ 2 w 57"/>
                  <a:gd name="T67" fmla="*/ 3 h 64"/>
                  <a:gd name="T68" fmla="*/ 2 w 57"/>
                  <a:gd name="T69" fmla="*/ 5 h 64"/>
                  <a:gd name="T70" fmla="*/ 2 w 57"/>
                  <a:gd name="T71" fmla="*/ 7 h 64"/>
                  <a:gd name="T72" fmla="*/ 3 w 57"/>
                  <a:gd name="T73" fmla="*/ 7 h 64"/>
                  <a:gd name="T74" fmla="*/ 6 w 57"/>
                  <a:gd name="T75" fmla="*/ 20 h 64"/>
                  <a:gd name="T76" fmla="*/ 6 w 57"/>
                  <a:gd name="T77" fmla="*/ 27 h 64"/>
                  <a:gd name="T78" fmla="*/ 6 w 57"/>
                  <a:gd name="T79" fmla="*/ 46 h 64"/>
                  <a:gd name="T80" fmla="*/ 2 w 57"/>
                  <a:gd name="T81" fmla="*/ 57 h 64"/>
                  <a:gd name="T82" fmla="*/ 2 w 57"/>
                  <a:gd name="T83" fmla="*/ 58 h 64"/>
                  <a:gd name="T84" fmla="*/ 0 w 57"/>
                  <a:gd name="T85" fmla="*/ 61 h 64"/>
                  <a:gd name="T86" fmla="*/ 2 w 57"/>
                  <a:gd name="T87" fmla="*/ 63 h 64"/>
                  <a:gd name="T88" fmla="*/ 10 w 57"/>
                  <a:gd name="T89" fmla="*/ 63 h 64"/>
                  <a:gd name="T90" fmla="*/ 13 w 57"/>
                  <a:gd name="T91" fmla="*/ 58 h 64"/>
                  <a:gd name="T92" fmla="*/ 16 w 57"/>
                  <a:gd name="T93" fmla="*/ 41 h 64"/>
                  <a:gd name="T94" fmla="*/ 16 w 57"/>
                  <a:gd name="T95" fmla="*/ 39 h 64"/>
                  <a:gd name="T96" fmla="*/ 16 w 57"/>
                  <a:gd name="T97" fmla="*/ 33 h 64"/>
                  <a:gd name="T98" fmla="*/ 29 w 57"/>
                  <a:gd name="T99" fmla="*/ 31 h 64"/>
                  <a:gd name="T100" fmla="*/ 43 w 57"/>
                  <a:gd name="T101" fmla="*/ 31 h 64"/>
                  <a:gd name="T102" fmla="*/ 43 w 57"/>
                  <a:gd name="T103" fmla="*/ 39 h 64"/>
                  <a:gd name="T104" fmla="*/ 44 w 57"/>
                  <a:gd name="T105" fmla="*/ 57 h 64"/>
                  <a:gd name="T106" fmla="*/ 47 w 57"/>
                  <a:gd name="T107" fmla="*/ 63 h 64"/>
                  <a:gd name="T108" fmla="*/ 48 w 57"/>
                  <a:gd name="T109" fmla="*/ 63 h 64"/>
                  <a:gd name="T110" fmla="*/ 51 w 57"/>
                  <a:gd name="T111" fmla="*/ 64 h 64"/>
                  <a:gd name="T112" fmla="*/ 54 w 57"/>
                  <a:gd name="T113" fmla="*/ 63 h 64"/>
                  <a:gd name="T114" fmla="*/ 57 w 57"/>
                  <a:gd name="T115" fmla="*/ 6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57" h="64">
                    <a:moveTo>
                      <a:pt x="55" y="58"/>
                    </a:moveTo>
                    <a:lnTo>
                      <a:pt x="55" y="58"/>
                    </a:lnTo>
                    <a:lnTo>
                      <a:pt x="55" y="57"/>
                    </a:lnTo>
                    <a:lnTo>
                      <a:pt x="55" y="57"/>
                    </a:lnTo>
                    <a:lnTo>
                      <a:pt x="55" y="56"/>
                    </a:lnTo>
                    <a:lnTo>
                      <a:pt x="55" y="56"/>
                    </a:lnTo>
                    <a:lnTo>
                      <a:pt x="55" y="56"/>
                    </a:lnTo>
                    <a:lnTo>
                      <a:pt x="55" y="56"/>
                    </a:lnTo>
                    <a:lnTo>
                      <a:pt x="53" y="50"/>
                    </a:lnTo>
                    <a:lnTo>
                      <a:pt x="53" y="50"/>
                    </a:lnTo>
                    <a:lnTo>
                      <a:pt x="51" y="41"/>
                    </a:lnTo>
                    <a:lnTo>
                      <a:pt x="51" y="41"/>
                    </a:lnTo>
                    <a:lnTo>
                      <a:pt x="51" y="33"/>
                    </a:lnTo>
                    <a:lnTo>
                      <a:pt x="51" y="33"/>
                    </a:lnTo>
                    <a:lnTo>
                      <a:pt x="51" y="24"/>
                    </a:lnTo>
                    <a:lnTo>
                      <a:pt x="51" y="24"/>
                    </a:lnTo>
                    <a:lnTo>
                      <a:pt x="51" y="24"/>
                    </a:lnTo>
                    <a:lnTo>
                      <a:pt x="51" y="24"/>
                    </a:lnTo>
                    <a:lnTo>
                      <a:pt x="51" y="24"/>
                    </a:lnTo>
                    <a:lnTo>
                      <a:pt x="53" y="15"/>
                    </a:lnTo>
                    <a:lnTo>
                      <a:pt x="53" y="15"/>
                    </a:lnTo>
                    <a:lnTo>
                      <a:pt x="55" y="7"/>
                    </a:lnTo>
                    <a:lnTo>
                      <a:pt x="55" y="7"/>
                    </a:lnTo>
                    <a:lnTo>
                      <a:pt x="55" y="7"/>
                    </a:lnTo>
                    <a:lnTo>
                      <a:pt x="55" y="7"/>
                    </a:lnTo>
                    <a:lnTo>
                      <a:pt x="55" y="6"/>
                    </a:lnTo>
                    <a:lnTo>
                      <a:pt x="55" y="6"/>
                    </a:lnTo>
                    <a:lnTo>
                      <a:pt x="55" y="5"/>
                    </a:lnTo>
                    <a:lnTo>
                      <a:pt x="55" y="5"/>
                    </a:lnTo>
                    <a:lnTo>
                      <a:pt x="55" y="5"/>
                    </a:lnTo>
                    <a:lnTo>
                      <a:pt x="55" y="5"/>
                    </a:lnTo>
                    <a:lnTo>
                      <a:pt x="55" y="3"/>
                    </a:lnTo>
                    <a:lnTo>
                      <a:pt x="54" y="2"/>
                    </a:lnTo>
                    <a:lnTo>
                      <a:pt x="54" y="2"/>
                    </a:lnTo>
                    <a:lnTo>
                      <a:pt x="53" y="0"/>
                    </a:lnTo>
                    <a:lnTo>
                      <a:pt x="51" y="0"/>
                    </a:lnTo>
                    <a:lnTo>
                      <a:pt x="51" y="0"/>
                    </a:lnTo>
                    <a:lnTo>
                      <a:pt x="50" y="2"/>
                    </a:lnTo>
                    <a:lnTo>
                      <a:pt x="50" y="2"/>
                    </a:lnTo>
                    <a:lnTo>
                      <a:pt x="47" y="2"/>
                    </a:lnTo>
                    <a:lnTo>
                      <a:pt x="47" y="2"/>
                    </a:lnTo>
                    <a:lnTo>
                      <a:pt x="44" y="5"/>
                    </a:lnTo>
                    <a:lnTo>
                      <a:pt x="44" y="5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9"/>
                    </a:lnTo>
                    <a:lnTo>
                      <a:pt x="43" y="9"/>
                    </a:lnTo>
                    <a:lnTo>
                      <a:pt x="43" y="10"/>
                    </a:lnTo>
                    <a:lnTo>
                      <a:pt x="43" y="10"/>
                    </a:lnTo>
                    <a:lnTo>
                      <a:pt x="43" y="12"/>
                    </a:lnTo>
                    <a:lnTo>
                      <a:pt x="43" y="15"/>
                    </a:lnTo>
                    <a:lnTo>
                      <a:pt x="43" y="15"/>
                    </a:lnTo>
                    <a:lnTo>
                      <a:pt x="43" y="19"/>
                    </a:lnTo>
                    <a:lnTo>
                      <a:pt x="43" y="19"/>
                    </a:lnTo>
                    <a:lnTo>
                      <a:pt x="43" y="23"/>
                    </a:lnTo>
                    <a:lnTo>
                      <a:pt x="43" y="23"/>
                    </a:lnTo>
                    <a:lnTo>
                      <a:pt x="37" y="23"/>
                    </a:lnTo>
                    <a:lnTo>
                      <a:pt x="37" y="23"/>
                    </a:lnTo>
                    <a:lnTo>
                      <a:pt x="36" y="23"/>
                    </a:lnTo>
                    <a:lnTo>
                      <a:pt x="36" y="23"/>
                    </a:lnTo>
                    <a:lnTo>
                      <a:pt x="33" y="23"/>
                    </a:lnTo>
                    <a:lnTo>
                      <a:pt x="33" y="23"/>
                    </a:lnTo>
                    <a:lnTo>
                      <a:pt x="27" y="23"/>
                    </a:lnTo>
                    <a:lnTo>
                      <a:pt x="27" y="23"/>
                    </a:lnTo>
                    <a:lnTo>
                      <a:pt x="27" y="23"/>
                    </a:lnTo>
                    <a:lnTo>
                      <a:pt x="24" y="23"/>
                    </a:lnTo>
                    <a:lnTo>
                      <a:pt x="24" y="23"/>
                    </a:lnTo>
                    <a:lnTo>
                      <a:pt x="21" y="23"/>
                    </a:lnTo>
                    <a:lnTo>
                      <a:pt x="21" y="23"/>
                    </a:lnTo>
                    <a:lnTo>
                      <a:pt x="19" y="23"/>
                    </a:lnTo>
                    <a:lnTo>
                      <a:pt x="16" y="23"/>
                    </a:lnTo>
                    <a:lnTo>
                      <a:pt x="16" y="23"/>
                    </a:lnTo>
                    <a:lnTo>
                      <a:pt x="16" y="20"/>
                    </a:lnTo>
                    <a:lnTo>
                      <a:pt x="16" y="20"/>
                    </a:lnTo>
                    <a:lnTo>
                      <a:pt x="14" y="16"/>
                    </a:lnTo>
                    <a:lnTo>
                      <a:pt x="14" y="16"/>
                    </a:lnTo>
                    <a:lnTo>
                      <a:pt x="14" y="16"/>
                    </a:lnTo>
                    <a:lnTo>
                      <a:pt x="14" y="16"/>
                    </a:lnTo>
                    <a:lnTo>
                      <a:pt x="14" y="16"/>
                    </a:lnTo>
                    <a:lnTo>
                      <a:pt x="14" y="13"/>
                    </a:lnTo>
                    <a:lnTo>
                      <a:pt x="14" y="13"/>
                    </a:lnTo>
                    <a:lnTo>
                      <a:pt x="14" y="10"/>
                    </a:lnTo>
                    <a:lnTo>
                      <a:pt x="14" y="9"/>
                    </a:lnTo>
                    <a:lnTo>
                      <a:pt x="14" y="9"/>
                    </a:lnTo>
                    <a:lnTo>
                      <a:pt x="14" y="9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3" y="5"/>
                    </a:lnTo>
                    <a:lnTo>
                      <a:pt x="13" y="5"/>
                    </a:lnTo>
                    <a:lnTo>
                      <a:pt x="12" y="3"/>
                    </a:lnTo>
                    <a:lnTo>
                      <a:pt x="12" y="3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2" y="3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2" y="6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4" y="13"/>
                    </a:lnTo>
                    <a:lnTo>
                      <a:pt x="4" y="13"/>
                    </a:lnTo>
                    <a:lnTo>
                      <a:pt x="6" y="20"/>
                    </a:lnTo>
                    <a:lnTo>
                      <a:pt x="6" y="20"/>
                    </a:lnTo>
                    <a:lnTo>
                      <a:pt x="6" y="27"/>
                    </a:lnTo>
                    <a:lnTo>
                      <a:pt x="6" y="27"/>
                    </a:lnTo>
                    <a:lnTo>
                      <a:pt x="6" y="33"/>
                    </a:lnTo>
                    <a:lnTo>
                      <a:pt x="6" y="33"/>
                    </a:lnTo>
                    <a:lnTo>
                      <a:pt x="6" y="46"/>
                    </a:lnTo>
                    <a:lnTo>
                      <a:pt x="6" y="46"/>
                    </a:lnTo>
                    <a:lnTo>
                      <a:pt x="4" y="51"/>
                    </a:lnTo>
                    <a:lnTo>
                      <a:pt x="2" y="57"/>
                    </a:lnTo>
                    <a:lnTo>
                      <a:pt x="2" y="57"/>
                    </a:lnTo>
                    <a:lnTo>
                      <a:pt x="2" y="58"/>
                    </a:lnTo>
                    <a:lnTo>
                      <a:pt x="2" y="58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2" y="63"/>
                    </a:lnTo>
                    <a:lnTo>
                      <a:pt x="2" y="63"/>
                    </a:lnTo>
                    <a:lnTo>
                      <a:pt x="4" y="63"/>
                    </a:lnTo>
                    <a:lnTo>
                      <a:pt x="4" y="63"/>
                    </a:lnTo>
                    <a:lnTo>
                      <a:pt x="10" y="63"/>
                    </a:lnTo>
                    <a:lnTo>
                      <a:pt x="10" y="63"/>
                    </a:lnTo>
                    <a:lnTo>
                      <a:pt x="13" y="58"/>
                    </a:lnTo>
                    <a:lnTo>
                      <a:pt x="13" y="58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6" y="41"/>
                    </a:lnTo>
                    <a:lnTo>
                      <a:pt x="16" y="41"/>
                    </a:lnTo>
                    <a:lnTo>
                      <a:pt x="16" y="39"/>
                    </a:lnTo>
                    <a:lnTo>
                      <a:pt x="16" y="39"/>
                    </a:lnTo>
                    <a:lnTo>
                      <a:pt x="16" y="36"/>
                    </a:lnTo>
                    <a:lnTo>
                      <a:pt x="16" y="36"/>
                    </a:lnTo>
                    <a:lnTo>
                      <a:pt x="16" y="33"/>
                    </a:lnTo>
                    <a:lnTo>
                      <a:pt x="16" y="31"/>
                    </a:lnTo>
                    <a:lnTo>
                      <a:pt x="16" y="31"/>
                    </a:lnTo>
                    <a:lnTo>
                      <a:pt x="29" y="31"/>
                    </a:lnTo>
                    <a:lnTo>
                      <a:pt x="29" y="31"/>
                    </a:lnTo>
                    <a:lnTo>
                      <a:pt x="36" y="31"/>
                    </a:lnTo>
                    <a:lnTo>
                      <a:pt x="43" y="31"/>
                    </a:lnTo>
                    <a:lnTo>
                      <a:pt x="43" y="31"/>
                    </a:lnTo>
                    <a:lnTo>
                      <a:pt x="43" y="39"/>
                    </a:lnTo>
                    <a:lnTo>
                      <a:pt x="43" y="39"/>
                    </a:lnTo>
                    <a:lnTo>
                      <a:pt x="43" y="48"/>
                    </a:lnTo>
                    <a:lnTo>
                      <a:pt x="43" y="48"/>
                    </a:lnTo>
                    <a:lnTo>
                      <a:pt x="44" y="57"/>
                    </a:lnTo>
                    <a:lnTo>
                      <a:pt x="44" y="57"/>
                    </a:lnTo>
                    <a:lnTo>
                      <a:pt x="46" y="61"/>
                    </a:lnTo>
                    <a:lnTo>
                      <a:pt x="47" y="63"/>
                    </a:lnTo>
                    <a:lnTo>
                      <a:pt x="47" y="63"/>
                    </a:lnTo>
                    <a:lnTo>
                      <a:pt x="48" y="63"/>
                    </a:lnTo>
                    <a:lnTo>
                      <a:pt x="48" y="63"/>
                    </a:lnTo>
                    <a:lnTo>
                      <a:pt x="50" y="64"/>
                    </a:lnTo>
                    <a:lnTo>
                      <a:pt x="50" y="64"/>
                    </a:lnTo>
                    <a:lnTo>
                      <a:pt x="51" y="64"/>
                    </a:lnTo>
                    <a:lnTo>
                      <a:pt x="51" y="64"/>
                    </a:lnTo>
                    <a:lnTo>
                      <a:pt x="54" y="63"/>
                    </a:lnTo>
                    <a:lnTo>
                      <a:pt x="54" y="63"/>
                    </a:lnTo>
                    <a:lnTo>
                      <a:pt x="55" y="61"/>
                    </a:lnTo>
                    <a:lnTo>
                      <a:pt x="57" y="60"/>
                    </a:lnTo>
                    <a:lnTo>
                      <a:pt x="57" y="60"/>
                    </a:lnTo>
                    <a:lnTo>
                      <a:pt x="57" y="60"/>
                    </a:lnTo>
                    <a:lnTo>
                      <a:pt x="55" y="58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45" name="Freeform 46"/>
              <p:cNvSpPr>
                <a:spLocks/>
              </p:cNvSpPr>
              <p:nvPr userDrawn="1"/>
            </p:nvSpPr>
            <p:spPr bwMode="auto">
              <a:xfrm>
                <a:off x="2424642" y="-220143"/>
                <a:ext cx="19050" cy="98425"/>
              </a:xfrm>
              <a:custGeom>
                <a:avLst/>
                <a:gdLst>
                  <a:gd name="T0" fmla="*/ 12 w 12"/>
                  <a:gd name="T1" fmla="*/ 55 h 62"/>
                  <a:gd name="T2" fmla="*/ 12 w 12"/>
                  <a:gd name="T3" fmla="*/ 54 h 62"/>
                  <a:gd name="T4" fmla="*/ 11 w 12"/>
                  <a:gd name="T5" fmla="*/ 54 h 62"/>
                  <a:gd name="T6" fmla="*/ 11 w 12"/>
                  <a:gd name="T7" fmla="*/ 54 h 62"/>
                  <a:gd name="T8" fmla="*/ 11 w 12"/>
                  <a:gd name="T9" fmla="*/ 51 h 62"/>
                  <a:gd name="T10" fmla="*/ 11 w 12"/>
                  <a:gd name="T11" fmla="*/ 48 h 62"/>
                  <a:gd name="T12" fmla="*/ 9 w 12"/>
                  <a:gd name="T13" fmla="*/ 38 h 62"/>
                  <a:gd name="T14" fmla="*/ 9 w 12"/>
                  <a:gd name="T15" fmla="*/ 28 h 62"/>
                  <a:gd name="T16" fmla="*/ 9 w 12"/>
                  <a:gd name="T17" fmla="*/ 22 h 62"/>
                  <a:gd name="T18" fmla="*/ 9 w 12"/>
                  <a:gd name="T19" fmla="*/ 15 h 62"/>
                  <a:gd name="T20" fmla="*/ 9 w 12"/>
                  <a:gd name="T21" fmla="*/ 8 h 62"/>
                  <a:gd name="T22" fmla="*/ 11 w 12"/>
                  <a:gd name="T23" fmla="*/ 3 h 62"/>
                  <a:gd name="T24" fmla="*/ 11 w 12"/>
                  <a:gd name="T25" fmla="*/ 1 h 62"/>
                  <a:gd name="T26" fmla="*/ 9 w 12"/>
                  <a:gd name="T27" fmla="*/ 0 h 62"/>
                  <a:gd name="T28" fmla="*/ 7 w 12"/>
                  <a:gd name="T29" fmla="*/ 0 h 62"/>
                  <a:gd name="T30" fmla="*/ 7 w 12"/>
                  <a:gd name="T31" fmla="*/ 0 h 62"/>
                  <a:gd name="T32" fmla="*/ 5 w 12"/>
                  <a:gd name="T33" fmla="*/ 0 h 62"/>
                  <a:gd name="T34" fmla="*/ 4 w 12"/>
                  <a:gd name="T35" fmla="*/ 0 h 62"/>
                  <a:gd name="T36" fmla="*/ 1 w 12"/>
                  <a:gd name="T37" fmla="*/ 0 h 62"/>
                  <a:gd name="T38" fmla="*/ 0 w 12"/>
                  <a:gd name="T39" fmla="*/ 3 h 62"/>
                  <a:gd name="T40" fmla="*/ 0 w 12"/>
                  <a:gd name="T41" fmla="*/ 3 h 62"/>
                  <a:gd name="T42" fmla="*/ 0 w 12"/>
                  <a:gd name="T43" fmla="*/ 3 h 62"/>
                  <a:gd name="T44" fmla="*/ 0 w 12"/>
                  <a:gd name="T45" fmla="*/ 8 h 62"/>
                  <a:gd name="T46" fmla="*/ 1 w 12"/>
                  <a:gd name="T47" fmla="*/ 13 h 62"/>
                  <a:gd name="T48" fmla="*/ 1 w 12"/>
                  <a:gd name="T49" fmla="*/ 38 h 62"/>
                  <a:gd name="T50" fmla="*/ 1 w 12"/>
                  <a:gd name="T51" fmla="*/ 48 h 62"/>
                  <a:gd name="T52" fmla="*/ 0 w 12"/>
                  <a:gd name="T53" fmla="*/ 59 h 62"/>
                  <a:gd name="T54" fmla="*/ 0 w 12"/>
                  <a:gd name="T55" fmla="*/ 59 h 62"/>
                  <a:gd name="T56" fmla="*/ 1 w 12"/>
                  <a:gd name="T57" fmla="*/ 61 h 62"/>
                  <a:gd name="T58" fmla="*/ 2 w 12"/>
                  <a:gd name="T59" fmla="*/ 62 h 62"/>
                  <a:gd name="T60" fmla="*/ 4 w 12"/>
                  <a:gd name="T61" fmla="*/ 61 h 62"/>
                  <a:gd name="T62" fmla="*/ 7 w 12"/>
                  <a:gd name="T63" fmla="*/ 59 h 62"/>
                  <a:gd name="T64" fmla="*/ 11 w 12"/>
                  <a:gd name="T65" fmla="*/ 58 h 62"/>
                  <a:gd name="T66" fmla="*/ 12 w 12"/>
                  <a:gd name="T67" fmla="*/ 55 h 62"/>
                  <a:gd name="T68" fmla="*/ 12 w 12"/>
                  <a:gd name="T69" fmla="*/ 55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" h="62">
                    <a:moveTo>
                      <a:pt x="12" y="55"/>
                    </a:moveTo>
                    <a:lnTo>
                      <a:pt x="12" y="55"/>
                    </a:lnTo>
                    <a:lnTo>
                      <a:pt x="12" y="54"/>
                    </a:lnTo>
                    <a:lnTo>
                      <a:pt x="12" y="54"/>
                    </a:lnTo>
                    <a:lnTo>
                      <a:pt x="11" y="54"/>
                    </a:lnTo>
                    <a:lnTo>
                      <a:pt x="11" y="54"/>
                    </a:lnTo>
                    <a:lnTo>
                      <a:pt x="11" y="54"/>
                    </a:lnTo>
                    <a:lnTo>
                      <a:pt x="11" y="54"/>
                    </a:lnTo>
                    <a:lnTo>
                      <a:pt x="11" y="51"/>
                    </a:lnTo>
                    <a:lnTo>
                      <a:pt x="11" y="51"/>
                    </a:lnTo>
                    <a:lnTo>
                      <a:pt x="11" y="48"/>
                    </a:lnTo>
                    <a:lnTo>
                      <a:pt x="11" y="48"/>
                    </a:lnTo>
                    <a:lnTo>
                      <a:pt x="11" y="48"/>
                    </a:lnTo>
                    <a:lnTo>
                      <a:pt x="9" y="38"/>
                    </a:lnTo>
                    <a:lnTo>
                      <a:pt x="9" y="38"/>
                    </a:lnTo>
                    <a:lnTo>
                      <a:pt x="9" y="28"/>
                    </a:lnTo>
                    <a:lnTo>
                      <a:pt x="9" y="28"/>
                    </a:lnTo>
                    <a:lnTo>
                      <a:pt x="9" y="22"/>
                    </a:lnTo>
                    <a:lnTo>
                      <a:pt x="9" y="22"/>
                    </a:lnTo>
                    <a:lnTo>
                      <a:pt x="9" y="15"/>
                    </a:lnTo>
                    <a:lnTo>
                      <a:pt x="9" y="15"/>
                    </a:lnTo>
                    <a:lnTo>
                      <a:pt x="9" y="8"/>
                    </a:lnTo>
                    <a:lnTo>
                      <a:pt x="9" y="8"/>
                    </a:lnTo>
                    <a:lnTo>
                      <a:pt x="11" y="3"/>
                    </a:lnTo>
                    <a:lnTo>
                      <a:pt x="11" y="3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13"/>
                    </a:lnTo>
                    <a:lnTo>
                      <a:pt x="1" y="13"/>
                    </a:lnTo>
                    <a:lnTo>
                      <a:pt x="1" y="25"/>
                    </a:lnTo>
                    <a:lnTo>
                      <a:pt x="1" y="38"/>
                    </a:lnTo>
                    <a:lnTo>
                      <a:pt x="1" y="38"/>
                    </a:lnTo>
                    <a:lnTo>
                      <a:pt x="1" y="48"/>
                    </a:lnTo>
                    <a:lnTo>
                      <a:pt x="0" y="59"/>
                    </a:lnTo>
                    <a:lnTo>
                      <a:pt x="0" y="59"/>
                    </a:lnTo>
                    <a:lnTo>
                      <a:pt x="0" y="59"/>
                    </a:lnTo>
                    <a:lnTo>
                      <a:pt x="0" y="59"/>
                    </a:lnTo>
                    <a:lnTo>
                      <a:pt x="0" y="59"/>
                    </a:lnTo>
                    <a:lnTo>
                      <a:pt x="1" y="61"/>
                    </a:lnTo>
                    <a:lnTo>
                      <a:pt x="1" y="61"/>
                    </a:lnTo>
                    <a:lnTo>
                      <a:pt x="2" y="62"/>
                    </a:lnTo>
                    <a:lnTo>
                      <a:pt x="2" y="62"/>
                    </a:lnTo>
                    <a:lnTo>
                      <a:pt x="4" y="61"/>
                    </a:lnTo>
                    <a:lnTo>
                      <a:pt x="4" y="61"/>
                    </a:lnTo>
                    <a:lnTo>
                      <a:pt x="7" y="59"/>
                    </a:lnTo>
                    <a:lnTo>
                      <a:pt x="7" y="59"/>
                    </a:lnTo>
                    <a:lnTo>
                      <a:pt x="11" y="58"/>
                    </a:lnTo>
                    <a:lnTo>
                      <a:pt x="11" y="58"/>
                    </a:lnTo>
                    <a:lnTo>
                      <a:pt x="12" y="55"/>
                    </a:lnTo>
                    <a:lnTo>
                      <a:pt x="12" y="55"/>
                    </a:lnTo>
                    <a:lnTo>
                      <a:pt x="12" y="5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46" name="Freeform 47"/>
              <p:cNvSpPr>
                <a:spLocks/>
              </p:cNvSpPr>
              <p:nvPr userDrawn="1"/>
            </p:nvSpPr>
            <p:spPr bwMode="auto">
              <a:xfrm>
                <a:off x="2424642" y="-220143"/>
                <a:ext cx="19050" cy="98425"/>
              </a:xfrm>
              <a:custGeom>
                <a:avLst/>
                <a:gdLst>
                  <a:gd name="T0" fmla="*/ 12 w 12"/>
                  <a:gd name="T1" fmla="*/ 55 h 62"/>
                  <a:gd name="T2" fmla="*/ 12 w 12"/>
                  <a:gd name="T3" fmla="*/ 54 h 62"/>
                  <a:gd name="T4" fmla="*/ 11 w 12"/>
                  <a:gd name="T5" fmla="*/ 54 h 62"/>
                  <a:gd name="T6" fmla="*/ 11 w 12"/>
                  <a:gd name="T7" fmla="*/ 54 h 62"/>
                  <a:gd name="T8" fmla="*/ 11 w 12"/>
                  <a:gd name="T9" fmla="*/ 51 h 62"/>
                  <a:gd name="T10" fmla="*/ 11 w 12"/>
                  <a:gd name="T11" fmla="*/ 48 h 62"/>
                  <a:gd name="T12" fmla="*/ 9 w 12"/>
                  <a:gd name="T13" fmla="*/ 38 h 62"/>
                  <a:gd name="T14" fmla="*/ 9 w 12"/>
                  <a:gd name="T15" fmla="*/ 28 h 62"/>
                  <a:gd name="T16" fmla="*/ 9 w 12"/>
                  <a:gd name="T17" fmla="*/ 22 h 62"/>
                  <a:gd name="T18" fmla="*/ 9 w 12"/>
                  <a:gd name="T19" fmla="*/ 15 h 62"/>
                  <a:gd name="T20" fmla="*/ 9 w 12"/>
                  <a:gd name="T21" fmla="*/ 8 h 62"/>
                  <a:gd name="T22" fmla="*/ 11 w 12"/>
                  <a:gd name="T23" fmla="*/ 3 h 62"/>
                  <a:gd name="T24" fmla="*/ 11 w 12"/>
                  <a:gd name="T25" fmla="*/ 1 h 62"/>
                  <a:gd name="T26" fmla="*/ 9 w 12"/>
                  <a:gd name="T27" fmla="*/ 0 h 62"/>
                  <a:gd name="T28" fmla="*/ 7 w 12"/>
                  <a:gd name="T29" fmla="*/ 0 h 62"/>
                  <a:gd name="T30" fmla="*/ 7 w 12"/>
                  <a:gd name="T31" fmla="*/ 0 h 62"/>
                  <a:gd name="T32" fmla="*/ 5 w 12"/>
                  <a:gd name="T33" fmla="*/ 0 h 62"/>
                  <a:gd name="T34" fmla="*/ 4 w 12"/>
                  <a:gd name="T35" fmla="*/ 0 h 62"/>
                  <a:gd name="T36" fmla="*/ 1 w 12"/>
                  <a:gd name="T37" fmla="*/ 0 h 62"/>
                  <a:gd name="T38" fmla="*/ 0 w 12"/>
                  <a:gd name="T39" fmla="*/ 3 h 62"/>
                  <a:gd name="T40" fmla="*/ 0 w 12"/>
                  <a:gd name="T41" fmla="*/ 3 h 62"/>
                  <a:gd name="T42" fmla="*/ 0 w 12"/>
                  <a:gd name="T43" fmla="*/ 3 h 62"/>
                  <a:gd name="T44" fmla="*/ 0 w 12"/>
                  <a:gd name="T45" fmla="*/ 8 h 62"/>
                  <a:gd name="T46" fmla="*/ 1 w 12"/>
                  <a:gd name="T47" fmla="*/ 13 h 62"/>
                  <a:gd name="T48" fmla="*/ 1 w 12"/>
                  <a:gd name="T49" fmla="*/ 38 h 62"/>
                  <a:gd name="T50" fmla="*/ 1 w 12"/>
                  <a:gd name="T51" fmla="*/ 48 h 62"/>
                  <a:gd name="T52" fmla="*/ 0 w 12"/>
                  <a:gd name="T53" fmla="*/ 59 h 62"/>
                  <a:gd name="T54" fmla="*/ 0 w 12"/>
                  <a:gd name="T55" fmla="*/ 59 h 62"/>
                  <a:gd name="T56" fmla="*/ 1 w 12"/>
                  <a:gd name="T57" fmla="*/ 61 h 62"/>
                  <a:gd name="T58" fmla="*/ 2 w 12"/>
                  <a:gd name="T59" fmla="*/ 62 h 62"/>
                  <a:gd name="T60" fmla="*/ 4 w 12"/>
                  <a:gd name="T61" fmla="*/ 61 h 62"/>
                  <a:gd name="T62" fmla="*/ 7 w 12"/>
                  <a:gd name="T63" fmla="*/ 59 h 62"/>
                  <a:gd name="T64" fmla="*/ 11 w 12"/>
                  <a:gd name="T65" fmla="*/ 58 h 62"/>
                  <a:gd name="T66" fmla="*/ 12 w 12"/>
                  <a:gd name="T67" fmla="*/ 55 h 62"/>
                  <a:gd name="T68" fmla="*/ 12 w 12"/>
                  <a:gd name="T69" fmla="*/ 55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" h="62">
                    <a:moveTo>
                      <a:pt x="12" y="55"/>
                    </a:moveTo>
                    <a:lnTo>
                      <a:pt x="12" y="55"/>
                    </a:lnTo>
                    <a:lnTo>
                      <a:pt x="12" y="54"/>
                    </a:lnTo>
                    <a:lnTo>
                      <a:pt x="12" y="54"/>
                    </a:lnTo>
                    <a:lnTo>
                      <a:pt x="11" y="54"/>
                    </a:lnTo>
                    <a:lnTo>
                      <a:pt x="11" y="54"/>
                    </a:lnTo>
                    <a:lnTo>
                      <a:pt x="11" y="54"/>
                    </a:lnTo>
                    <a:lnTo>
                      <a:pt x="11" y="54"/>
                    </a:lnTo>
                    <a:lnTo>
                      <a:pt x="11" y="51"/>
                    </a:lnTo>
                    <a:lnTo>
                      <a:pt x="11" y="51"/>
                    </a:lnTo>
                    <a:lnTo>
                      <a:pt x="11" y="48"/>
                    </a:lnTo>
                    <a:lnTo>
                      <a:pt x="11" y="48"/>
                    </a:lnTo>
                    <a:lnTo>
                      <a:pt x="11" y="48"/>
                    </a:lnTo>
                    <a:lnTo>
                      <a:pt x="9" y="38"/>
                    </a:lnTo>
                    <a:lnTo>
                      <a:pt x="9" y="38"/>
                    </a:lnTo>
                    <a:lnTo>
                      <a:pt x="9" y="28"/>
                    </a:lnTo>
                    <a:lnTo>
                      <a:pt x="9" y="28"/>
                    </a:lnTo>
                    <a:lnTo>
                      <a:pt x="9" y="22"/>
                    </a:lnTo>
                    <a:lnTo>
                      <a:pt x="9" y="22"/>
                    </a:lnTo>
                    <a:lnTo>
                      <a:pt x="9" y="15"/>
                    </a:lnTo>
                    <a:lnTo>
                      <a:pt x="9" y="15"/>
                    </a:lnTo>
                    <a:lnTo>
                      <a:pt x="9" y="8"/>
                    </a:lnTo>
                    <a:lnTo>
                      <a:pt x="9" y="8"/>
                    </a:lnTo>
                    <a:lnTo>
                      <a:pt x="11" y="3"/>
                    </a:lnTo>
                    <a:lnTo>
                      <a:pt x="11" y="3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13"/>
                    </a:lnTo>
                    <a:lnTo>
                      <a:pt x="1" y="13"/>
                    </a:lnTo>
                    <a:lnTo>
                      <a:pt x="1" y="25"/>
                    </a:lnTo>
                    <a:lnTo>
                      <a:pt x="1" y="38"/>
                    </a:lnTo>
                    <a:lnTo>
                      <a:pt x="1" y="38"/>
                    </a:lnTo>
                    <a:lnTo>
                      <a:pt x="1" y="48"/>
                    </a:lnTo>
                    <a:lnTo>
                      <a:pt x="0" y="59"/>
                    </a:lnTo>
                    <a:lnTo>
                      <a:pt x="0" y="59"/>
                    </a:lnTo>
                    <a:lnTo>
                      <a:pt x="0" y="59"/>
                    </a:lnTo>
                    <a:lnTo>
                      <a:pt x="0" y="59"/>
                    </a:lnTo>
                    <a:lnTo>
                      <a:pt x="0" y="59"/>
                    </a:lnTo>
                    <a:lnTo>
                      <a:pt x="1" y="61"/>
                    </a:lnTo>
                    <a:lnTo>
                      <a:pt x="1" y="61"/>
                    </a:lnTo>
                    <a:lnTo>
                      <a:pt x="2" y="62"/>
                    </a:lnTo>
                    <a:lnTo>
                      <a:pt x="2" y="62"/>
                    </a:lnTo>
                    <a:lnTo>
                      <a:pt x="4" y="61"/>
                    </a:lnTo>
                    <a:lnTo>
                      <a:pt x="4" y="61"/>
                    </a:lnTo>
                    <a:lnTo>
                      <a:pt x="7" y="59"/>
                    </a:lnTo>
                    <a:lnTo>
                      <a:pt x="7" y="59"/>
                    </a:lnTo>
                    <a:lnTo>
                      <a:pt x="11" y="58"/>
                    </a:lnTo>
                    <a:lnTo>
                      <a:pt x="11" y="58"/>
                    </a:lnTo>
                    <a:lnTo>
                      <a:pt x="12" y="55"/>
                    </a:lnTo>
                    <a:lnTo>
                      <a:pt x="12" y="55"/>
                    </a:lnTo>
                    <a:lnTo>
                      <a:pt x="12" y="55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47" name="Freeform 48"/>
              <p:cNvSpPr>
                <a:spLocks/>
              </p:cNvSpPr>
              <p:nvPr userDrawn="1"/>
            </p:nvSpPr>
            <p:spPr bwMode="auto">
              <a:xfrm>
                <a:off x="2448454" y="-218556"/>
                <a:ext cx="84138" cy="95250"/>
              </a:xfrm>
              <a:custGeom>
                <a:avLst/>
                <a:gdLst>
                  <a:gd name="T0" fmla="*/ 50 w 53"/>
                  <a:gd name="T1" fmla="*/ 4 h 60"/>
                  <a:gd name="T2" fmla="*/ 48 w 53"/>
                  <a:gd name="T3" fmla="*/ 3 h 60"/>
                  <a:gd name="T4" fmla="*/ 47 w 53"/>
                  <a:gd name="T5" fmla="*/ 3 h 60"/>
                  <a:gd name="T6" fmla="*/ 44 w 53"/>
                  <a:gd name="T7" fmla="*/ 4 h 60"/>
                  <a:gd name="T8" fmla="*/ 43 w 53"/>
                  <a:gd name="T9" fmla="*/ 4 h 60"/>
                  <a:gd name="T10" fmla="*/ 33 w 53"/>
                  <a:gd name="T11" fmla="*/ 2 h 60"/>
                  <a:gd name="T12" fmla="*/ 16 w 53"/>
                  <a:gd name="T13" fmla="*/ 0 h 60"/>
                  <a:gd name="T14" fmla="*/ 7 w 53"/>
                  <a:gd name="T15" fmla="*/ 6 h 60"/>
                  <a:gd name="T16" fmla="*/ 4 w 53"/>
                  <a:gd name="T17" fmla="*/ 10 h 60"/>
                  <a:gd name="T18" fmla="*/ 4 w 53"/>
                  <a:gd name="T19" fmla="*/ 12 h 60"/>
                  <a:gd name="T20" fmla="*/ 3 w 53"/>
                  <a:gd name="T21" fmla="*/ 13 h 60"/>
                  <a:gd name="T22" fmla="*/ 4 w 53"/>
                  <a:gd name="T23" fmla="*/ 20 h 60"/>
                  <a:gd name="T24" fmla="*/ 13 w 53"/>
                  <a:gd name="T25" fmla="*/ 28 h 60"/>
                  <a:gd name="T26" fmla="*/ 30 w 53"/>
                  <a:gd name="T27" fmla="*/ 31 h 60"/>
                  <a:gd name="T28" fmla="*/ 36 w 53"/>
                  <a:gd name="T29" fmla="*/ 34 h 60"/>
                  <a:gd name="T30" fmla="*/ 38 w 53"/>
                  <a:gd name="T31" fmla="*/ 41 h 60"/>
                  <a:gd name="T32" fmla="*/ 38 w 53"/>
                  <a:gd name="T33" fmla="*/ 45 h 60"/>
                  <a:gd name="T34" fmla="*/ 36 w 53"/>
                  <a:gd name="T35" fmla="*/ 50 h 60"/>
                  <a:gd name="T36" fmla="*/ 31 w 53"/>
                  <a:gd name="T37" fmla="*/ 51 h 60"/>
                  <a:gd name="T38" fmla="*/ 23 w 53"/>
                  <a:gd name="T39" fmla="*/ 50 h 60"/>
                  <a:gd name="T40" fmla="*/ 13 w 53"/>
                  <a:gd name="T41" fmla="*/ 45 h 60"/>
                  <a:gd name="T42" fmla="*/ 9 w 53"/>
                  <a:gd name="T43" fmla="*/ 38 h 60"/>
                  <a:gd name="T44" fmla="*/ 6 w 53"/>
                  <a:gd name="T45" fmla="*/ 38 h 60"/>
                  <a:gd name="T46" fmla="*/ 2 w 53"/>
                  <a:gd name="T47" fmla="*/ 41 h 60"/>
                  <a:gd name="T48" fmla="*/ 0 w 53"/>
                  <a:gd name="T49" fmla="*/ 44 h 60"/>
                  <a:gd name="T50" fmla="*/ 2 w 53"/>
                  <a:gd name="T51" fmla="*/ 48 h 60"/>
                  <a:gd name="T52" fmla="*/ 6 w 53"/>
                  <a:gd name="T53" fmla="*/ 53 h 60"/>
                  <a:gd name="T54" fmla="*/ 19 w 53"/>
                  <a:gd name="T55" fmla="*/ 58 h 60"/>
                  <a:gd name="T56" fmla="*/ 30 w 53"/>
                  <a:gd name="T57" fmla="*/ 60 h 60"/>
                  <a:gd name="T58" fmla="*/ 43 w 53"/>
                  <a:gd name="T59" fmla="*/ 55 h 60"/>
                  <a:gd name="T60" fmla="*/ 48 w 53"/>
                  <a:gd name="T61" fmla="*/ 43 h 60"/>
                  <a:gd name="T62" fmla="*/ 43 w 53"/>
                  <a:gd name="T63" fmla="*/ 27 h 60"/>
                  <a:gd name="T64" fmla="*/ 31 w 53"/>
                  <a:gd name="T65" fmla="*/ 24 h 60"/>
                  <a:gd name="T66" fmla="*/ 20 w 53"/>
                  <a:gd name="T67" fmla="*/ 21 h 60"/>
                  <a:gd name="T68" fmla="*/ 13 w 53"/>
                  <a:gd name="T69" fmla="*/ 16 h 60"/>
                  <a:gd name="T70" fmla="*/ 13 w 53"/>
                  <a:gd name="T71" fmla="*/ 14 h 60"/>
                  <a:gd name="T72" fmla="*/ 14 w 53"/>
                  <a:gd name="T73" fmla="*/ 13 h 60"/>
                  <a:gd name="T74" fmla="*/ 14 w 53"/>
                  <a:gd name="T75" fmla="*/ 12 h 60"/>
                  <a:gd name="T76" fmla="*/ 24 w 53"/>
                  <a:gd name="T77" fmla="*/ 9 h 60"/>
                  <a:gd name="T78" fmla="*/ 36 w 53"/>
                  <a:gd name="T79" fmla="*/ 12 h 60"/>
                  <a:gd name="T80" fmla="*/ 37 w 53"/>
                  <a:gd name="T81" fmla="*/ 13 h 60"/>
                  <a:gd name="T82" fmla="*/ 37 w 53"/>
                  <a:gd name="T83" fmla="*/ 14 h 60"/>
                  <a:gd name="T84" fmla="*/ 38 w 53"/>
                  <a:gd name="T85" fmla="*/ 16 h 60"/>
                  <a:gd name="T86" fmla="*/ 44 w 53"/>
                  <a:gd name="T87" fmla="*/ 16 h 60"/>
                  <a:gd name="T88" fmla="*/ 51 w 53"/>
                  <a:gd name="T89" fmla="*/ 9 h 60"/>
                  <a:gd name="T90" fmla="*/ 51 w 53"/>
                  <a:gd name="T91" fmla="*/ 9 h 60"/>
                  <a:gd name="T92" fmla="*/ 53 w 53"/>
                  <a:gd name="T93" fmla="*/ 9 h 60"/>
                  <a:gd name="T94" fmla="*/ 53 w 53"/>
                  <a:gd name="T95" fmla="*/ 7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53" h="60">
                    <a:moveTo>
                      <a:pt x="51" y="4"/>
                    </a:moveTo>
                    <a:lnTo>
                      <a:pt x="51" y="4"/>
                    </a:lnTo>
                    <a:lnTo>
                      <a:pt x="50" y="4"/>
                    </a:lnTo>
                    <a:lnTo>
                      <a:pt x="50" y="4"/>
                    </a:lnTo>
                    <a:lnTo>
                      <a:pt x="50" y="3"/>
                    </a:lnTo>
                    <a:lnTo>
                      <a:pt x="50" y="3"/>
                    </a:lnTo>
                    <a:lnTo>
                      <a:pt x="48" y="3"/>
                    </a:lnTo>
                    <a:lnTo>
                      <a:pt x="48" y="3"/>
                    </a:lnTo>
                    <a:lnTo>
                      <a:pt x="48" y="3"/>
                    </a:lnTo>
                    <a:lnTo>
                      <a:pt x="48" y="3"/>
                    </a:lnTo>
                    <a:lnTo>
                      <a:pt x="48" y="3"/>
                    </a:lnTo>
                    <a:lnTo>
                      <a:pt x="47" y="3"/>
                    </a:lnTo>
                    <a:lnTo>
                      <a:pt x="47" y="3"/>
                    </a:lnTo>
                    <a:lnTo>
                      <a:pt x="45" y="4"/>
                    </a:lnTo>
                    <a:lnTo>
                      <a:pt x="45" y="4"/>
                    </a:lnTo>
                    <a:lnTo>
                      <a:pt x="44" y="4"/>
                    </a:lnTo>
                    <a:lnTo>
                      <a:pt x="44" y="4"/>
                    </a:lnTo>
                    <a:lnTo>
                      <a:pt x="44" y="4"/>
                    </a:lnTo>
                    <a:lnTo>
                      <a:pt x="44" y="4"/>
                    </a:lnTo>
                    <a:lnTo>
                      <a:pt x="43" y="4"/>
                    </a:lnTo>
                    <a:lnTo>
                      <a:pt x="41" y="4"/>
                    </a:lnTo>
                    <a:lnTo>
                      <a:pt x="41" y="4"/>
                    </a:lnTo>
                    <a:lnTo>
                      <a:pt x="33" y="2"/>
                    </a:lnTo>
                    <a:lnTo>
                      <a:pt x="33" y="2"/>
                    </a:lnTo>
                    <a:lnTo>
                      <a:pt x="23" y="0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1" y="3"/>
                    </a:lnTo>
                    <a:lnTo>
                      <a:pt x="11" y="3"/>
                    </a:lnTo>
                    <a:lnTo>
                      <a:pt x="7" y="6"/>
                    </a:lnTo>
                    <a:lnTo>
                      <a:pt x="7" y="6"/>
                    </a:lnTo>
                    <a:lnTo>
                      <a:pt x="4" y="10"/>
                    </a:lnTo>
                    <a:lnTo>
                      <a:pt x="4" y="10"/>
                    </a:lnTo>
                    <a:lnTo>
                      <a:pt x="4" y="10"/>
                    </a:lnTo>
                    <a:lnTo>
                      <a:pt x="4" y="10"/>
                    </a:lnTo>
                    <a:lnTo>
                      <a:pt x="4" y="12"/>
                    </a:lnTo>
                    <a:lnTo>
                      <a:pt x="4" y="12"/>
                    </a:lnTo>
                    <a:lnTo>
                      <a:pt x="4" y="12"/>
                    </a:lnTo>
                    <a:lnTo>
                      <a:pt x="4" y="13"/>
                    </a:lnTo>
                    <a:lnTo>
                      <a:pt x="3" y="13"/>
                    </a:lnTo>
                    <a:lnTo>
                      <a:pt x="3" y="13"/>
                    </a:lnTo>
                    <a:lnTo>
                      <a:pt x="3" y="13"/>
                    </a:lnTo>
                    <a:lnTo>
                      <a:pt x="3" y="14"/>
                    </a:lnTo>
                    <a:lnTo>
                      <a:pt x="3" y="16"/>
                    </a:lnTo>
                    <a:lnTo>
                      <a:pt x="3" y="16"/>
                    </a:lnTo>
                    <a:lnTo>
                      <a:pt x="4" y="20"/>
                    </a:lnTo>
                    <a:lnTo>
                      <a:pt x="7" y="24"/>
                    </a:lnTo>
                    <a:lnTo>
                      <a:pt x="7" y="24"/>
                    </a:lnTo>
                    <a:lnTo>
                      <a:pt x="13" y="28"/>
                    </a:lnTo>
                    <a:lnTo>
                      <a:pt x="13" y="28"/>
                    </a:lnTo>
                    <a:lnTo>
                      <a:pt x="21" y="31"/>
                    </a:lnTo>
                    <a:lnTo>
                      <a:pt x="21" y="31"/>
                    </a:lnTo>
                    <a:lnTo>
                      <a:pt x="28" y="31"/>
                    </a:lnTo>
                    <a:lnTo>
                      <a:pt x="30" y="31"/>
                    </a:lnTo>
                    <a:lnTo>
                      <a:pt x="30" y="31"/>
                    </a:lnTo>
                    <a:lnTo>
                      <a:pt x="33" y="33"/>
                    </a:lnTo>
                    <a:lnTo>
                      <a:pt x="36" y="34"/>
                    </a:lnTo>
                    <a:lnTo>
                      <a:pt x="36" y="34"/>
                    </a:lnTo>
                    <a:lnTo>
                      <a:pt x="38" y="37"/>
                    </a:lnTo>
                    <a:lnTo>
                      <a:pt x="38" y="40"/>
                    </a:lnTo>
                    <a:lnTo>
                      <a:pt x="38" y="40"/>
                    </a:lnTo>
                    <a:lnTo>
                      <a:pt x="38" y="41"/>
                    </a:lnTo>
                    <a:lnTo>
                      <a:pt x="38" y="41"/>
                    </a:lnTo>
                    <a:lnTo>
                      <a:pt x="40" y="43"/>
                    </a:lnTo>
                    <a:lnTo>
                      <a:pt x="40" y="43"/>
                    </a:lnTo>
                    <a:lnTo>
                      <a:pt x="38" y="45"/>
                    </a:lnTo>
                    <a:lnTo>
                      <a:pt x="38" y="45"/>
                    </a:lnTo>
                    <a:lnTo>
                      <a:pt x="37" y="48"/>
                    </a:lnTo>
                    <a:lnTo>
                      <a:pt x="37" y="48"/>
                    </a:lnTo>
                    <a:lnTo>
                      <a:pt x="36" y="50"/>
                    </a:lnTo>
                    <a:lnTo>
                      <a:pt x="36" y="50"/>
                    </a:lnTo>
                    <a:lnTo>
                      <a:pt x="33" y="50"/>
                    </a:lnTo>
                    <a:lnTo>
                      <a:pt x="33" y="50"/>
                    </a:lnTo>
                    <a:lnTo>
                      <a:pt x="31" y="51"/>
                    </a:lnTo>
                    <a:lnTo>
                      <a:pt x="28" y="51"/>
                    </a:lnTo>
                    <a:lnTo>
                      <a:pt x="28" y="51"/>
                    </a:lnTo>
                    <a:lnTo>
                      <a:pt x="23" y="50"/>
                    </a:lnTo>
                    <a:lnTo>
                      <a:pt x="23" y="50"/>
                    </a:lnTo>
                    <a:lnTo>
                      <a:pt x="17" y="48"/>
                    </a:lnTo>
                    <a:lnTo>
                      <a:pt x="17" y="48"/>
                    </a:lnTo>
                    <a:lnTo>
                      <a:pt x="13" y="45"/>
                    </a:lnTo>
                    <a:lnTo>
                      <a:pt x="13" y="45"/>
                    </a:lnTo>
                    <a:lnTo>
                      <a:pt x="10" y="41"/>
                    </a:lnTo>
                    <a:lnTo>
                      <a:pt x="10" y="41"/>
                    </a:lnTo>
                    <a:lnTo>
                      <a:pt x="10" y="41"/>
                    </a:lnTo>
                    <a:lnTo>
                      <a:pt x="9" y="38"/>
                    </a:lnTo>
                    <a:lnTo>
                      <a:pt x="9" y="38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4" y="38"/>
                    </a:lnTo>
                    <a:lnTo>
                      <a:pt x="4" y="38"/>
                    </a:lnTo>
                    <a:lnTo>
                      <a:pt x="2" y="41"/>
                    </a:lnTo>
                    <a:lnTo>
                      <a:pt x="2" y="41"/>
                    </a:lnTo>
                    <a:lnTo>
                      <a:pt x="2" y="43"/>
                    </a:lnTo>
                    <a:lnTo>
                      <a:pt x="2" y="43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2" y="48"/>
                    </a:lnTo>
                    <a:lnTo>
                      <a:pt x="2" y="48"/>
                    </a:lnTo>
                    <a:lnTo>
                      <a:pt x="3" y="50"/>
                    </a:lnTo>
                    <a:lnTo>
                      <a:pt x="3" y="50"/>
                    </a:lnTo>
                    <a:lnTo>
                      <a:pt x="6" y="53"/>
                    </a:lnTo>
                    <a:lnTo>
                      <a:pt x="6" y="53"/>
                    </a:lnTo>
                    <a:lnTo>
                      <a:pt x="9" y="54"/>
                    </a:lnTo>
                    <a:lnTo>
                      <a:pt x="9" y="54"/>
                    </a:lnTo>
                    <a:lnTo>
                      <a:pt x="13" y="57"/>
                    </a:lnTo>
                    <a:lnTo>
                      <a:pt x="19" y="58"/>
                    </a:lnTo>
                    <a:lnTo>
                      <a:pt x="19" y="58"/>
                    </a:lnTo>
                    <a:lnTo>
                      <a:pt x="30" y="60"/>
                    </a:lnTo>
                    <a:lnTo>
                      <a:pt x="30" y="60"/>
                    </a:lnTo>
                    <a:lnTo>
                      <a:pt x="30" y="60"/>
                    </a:lnTo>
                    <a:lnTo>
                      <a:pt x="37" y="58"/>
                    </a:lnTo>
                    <a:lnTo>
                      <a:pt x="37" y="58"/>
                    </a:lnTo>
                    <a:lnTo>
                      <a:pt x="43" y="55"/>
                    </a:lnTo>
                    <a:lnTo>
                      <a:pt x="43" y="55"/>
                    </a:lnTo>
                    <a:lnTo>
                      <a:pt x="47" y="51"/>
                    </a:lnTo>
                    <a:lnTo>
                      <a:pt x="47" y="51"/>
                    </a:lnTo>
                    <a:lnTo>
                      <a:pt x="48" y="47"/>
                    </a:lnTo>
                    <a:lnTo>
                      <a:pt x="48" y="43"/>
                    </a:lnTo>
                    <a:lnTo>
                      <a:pt x="48" y="41"/>
                    </a:lnTo>
                    <a:lnTo>
                      <a:pt x="48" y="41"/>
                    </a:lnTo>
                    <a:lnTo>
                      <a:pt x="47" y="33"/>
                    </a:lnTo>
                    <a:lnTo>
                      <a:pt x="43" y="27"/>
                    </a:lnTo>
                    <a:lnTo>
                      <a:pt x="43" y="27"/>
                    </a:lnTo>
                    <a:lnTo>
                      <a:pt x="37" y="24"/>
                    </a:lnTo>
                    <a:lnTo>
                      <a:pt x="31" y="24"/>
                    </a:lnTo>
                    <a:lnTo>
                      <a:pt x="31" y="24"/>
                    </a:lnTo>
                    <a:lnTo>
                      <a:pt x="26" y="23"/>
                    </a:lnTo>
                    <a:lnTo>
                      <a:pt x="26" y="23"/>
                    </a:lnTo>
                    <a:lnTo>
                      <a:pt x="20" y="21"/>
                    </a:lnTo>
                    <a:lnTo>
                      <a:pt x="20" y="21"/>
                    </a:lnTo>
                    <a:lnTo>
                      <a:pt x="16" y="20"/>
                    </a:lnTo>
                    <a:lnTo>
                      <a:pt x="16" y="20"/>
                    </a:lnTo>
                    <a:lnTo>
                      <a:pt x="14" y="19"/>
                    </a:lnTo>
                    <a:lnTo>
                      <a:pt x="13" y="16"/>
                    </a:lnTo>
                    <a:lnTo>
                      <a:pt x="13" y="16"/>
                    </a:lnTo>
                    <a:lnTo>
                      <a:pt x="13" y="16"/>
                    </a:lnTo>
                    <a:lnTo>
                      <a:pt x="13" y="14"/>
                    </a:lnTo>
                    <a:lnTo>
                      <a:pt x="13" y="14"/>
                    </a:lnTo>
                    <a:lnTo>
                      <a:pt x="13" y="14"/>
                    </a:lnTo>
                    <a:lnTo>
                      <a:pt x="13" y="14"/>
                    </a:lnTo>
                    <a:lnTo>
                      <a:pt x="14" y="14"/>
                    </a:lnTo>
                    <a:lnTo>
                      <a:pt x="14" y="13"/>
                    </a:lnTo>
                    <a:lnTo>
                      <a:pt x="14" y="13"/>
                    </a:lnTo>
                    <a:lnTo>
                      <a:pt x="14" y="13"/>
                    </a:lnTo>
                    <a:lnTo>
                      <a:pt x="14" y="12"/>
                    </a:lnTo>
                    <a:lnTo>
                      <a:pt x="14" y="12"/>
                    </a:lnTo>
                    <a:lnTo>
                      <a:pt x="14" y="12"/>
                    </a:lnTo>
                    <a:lnTo>
                      <a:pt x="19" y="9"/>
                    </a:lnTo>
                    <a:lnTo>
                      <a:pt x="19" y="9"/>
                    </a:lnTo>
                    <a:lnTo>
                      <a:pt x="24" y="9"/>
                    </a:lnTo>
                    <a:lnTo>
                      <a:pt x="24" y="9"/>
                    </a:lnTo>
                    <a:lnTo>
                      <a:pt x="30" y="9"/>
                    </a:lnTo>
                    <a:lnTo>
                      <a:pt x="30" y="9"/>
                    </a:lnTo>
                    <a:lnTo>
                      <a:pt x="36" y="12"/>
                    </a:lnTo>
                    <a:lnTo>
                      <a:pt x="37" y="12"/>
                    </a:lnTo>
                    <a:lnTo>
                      <a:pt x="37" y="13"/>
                    </a:lnTo>
                    <a:lnTo>
                      <a:pt x="37" y="13"/>
                    </a:lnTo>
                    <a:lnTo>
                      <a:pt x="37" y="13"/>
                    </a:lnTo>
                    <a:lnTo>
                      <a:pt x="37" y="13"/>
                    </a:lnTo>
                    <a:lnTo>
                      <a:pt x="37" y="13"/>
                    </a:lnTo>
                    <a:lnTo>
                      <a:pt x="37" y="14"/>
                    </a:lnTo>
                    <a:lnTo>
                      <a:pt x="37" y="14"/>
                    </a:lnTo>
                    <a:lnTo>
                      <a:pt x="37" y="14"/>
                    </a:lnTo>
                    <a:lnTo>
                      <a:pt x="37" y="14"/>
                    </a:lnTo>
                    <a:lnTo>
                      <a:pt x="38" y="16"/>
                    </a:lnTo>
                    <a:lnTo>
                      <a:pt x="38" y="16"/>
                    </a:lnTo>
                    <a:lnTo>
                      <a:pt x="40" y="17"/>
                    </a:lnTo>
                    <a:lnTo>
                      <a:pt x="41" y="17"/>
                    </a:lnTo>
                    <a:lnTo>
                      <a:pt x="41" y="17"/>
                    </a:lnTo>
                    <a:lnTo>
                      <a:pt x="44" y="16"/>
                    </a:lnTo>
                    <a:lnTo>
                      <a:pt x="47" y="14"/>
                    </a:lnTo>
                    <a:lnTo>
                      <a:pt x="47" y="14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3" y="9"/>
                    </a:lnTo>
                    <a:lnTo>
                      <a:pt x="53" y="9"/>
                    </a:lnTo>
                    <a:lnTo>
                      <a:pt x="53" y="9"/>
                    </a:lnTo>
                    <a:lnTo>
                      <a:pt x="53" y="9"/>
                    </a:lnTo>
                    <a:lnTo>
                      <a:pt x="53" y="7"/>
                    </a:lnTo>
                    <a:lnTo>
                      <a:pt x="53" y="7"/>
                    </a:lnTo>
                    <a:lnTo>
                      <a:pt x="53" y="7"/>
                    </a:lnTo>
                    <a:lnTo>
                      <a:pt x="53" y="7"/>
                    </a:lnTo>
                    <a:lnTo>
                      <a:pt x="51" y="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48" name="Freeform 49"/>
              <p:cNvSpPr>
                <a:spLocks/>
              </p:cNvSpPr>
              <p:nvPr userDrawn="1"/>
            </p:nvSpPr>
            <p:spPr bwMode="auto">
              <a:xfrm>
                <a:off x="2448454" y="-218556"/>
                <a:ext cx="84138" cy="95250"/>
              </a:xfrm>
              <a:custGeom>
                <a:avLst/>
                <a:gdLst>
                  <a:gd name="T0" fmla="*/ 50 w 53"/>
                  <a:gd name="T1" fmla="*/ 4 h 60"/>
                  <a:gd name="T2" fmla="*/ 48 w 53"/>
                  <a:gd name="T3" fmla="*/ 3 h 60"/>
                  <a:gd name="T4" fmla="*/ 47 w 53"/>
                  <a:gd name="T5" fmla="*/ 3 h 60"/>
                  <a:gd name="T6" fmla="*/ 44 w 53"/>
                  <a:gd name="T7" fmla="*/ 4 h 60"/>
                  <a:gd name="T8" fmla="*/ 43 w 53"/>
                  <a:gd name="T9" fmla="*/ 4 h 60"/>
                  <a:gd name="T10" fmla="*/ 33 w 53"/>
                  <a:gd name="T11" fmla="*/ 2 h 60"/>
                  <a:gd name="T12" fmla="*/ 16 w 53"/>
                  <a:gd name="T13" fmla="*/ 0 h 60"/>
                  <a:gd name="T14" fmla="*/ 7 w 53"/>
                  <a:gd name="T15" fmla="*/ 6 h 60"/>
                  <a:gd name="T16" fmla="*/ 4 w 53"/>
                  <a:gd name="T17" fmla="*/ 10 h 60"/>
                  <a:gd name="T18" fmla="*/ 4 w 53"/>
                  <a:gd name="T19" fmla="*/ 12 h 60"/>
                  <a:gd name="T20" fmla="*/ 3 w 53"/>
                  <a:gd name="T21" fmla="*/ 13 h 60"/>
                  <a:gd name="T22" fmla="*/ 4 w 53"/>
                  <a:gd name="T23" fmla="*/ 20 h 60"/>
                  <a:gd name="T24" fmla="*/ 13 w 53"/>
                  <a:gd name="T25" fmla="*/ 28 h 60"/>
                  <a:gd name="T26" fmla="*/ 30 w 53"/>
                  <a:gd name="T27" fmla="*/ 31 h 60"/>
                  <a:gd name="T28" fmla="*/ 36 w 53"/>
                  <a:gd name="T29" fmla="*/ 34 h 60"/>
                  <a:gd name="T30" fmla="*/ 38 w 53"/>
                  <a:gd name="T31" fmla="*/ 41 h 60"/>
                  <a:gd name="T32" fmla="*/ 38 w 53"/>
                  <a:gd name="T33" fmla="*/ 45 h 60"/>
                  <a:gd name="T34" fmla="*/ 36 w 53"/>
                  <a:gd name="T35" fmla="*/ 50 h 60"/>
                  <a:gd name="T36" fmla="*/ 31 w 53"/>
                  <a:gd name="T37" fmla="*/ 51 h 60"/>
                  <a:gd name="T38" fmla="*/ 23 w 53"/>
                  <a:gd name="T39" fmla="*/ 50 h 60"/>
                  <a:gd name="T40" fmla="*/ 13 w 53"/>
                  <a:gd name="T41" fmla="*/ 45 h 60"/>
                  <a:gd name="T42" fmla="*/ 9 w 53"/>
                  <a:gd name="T43" fmla="*/ 38 h 60"/>
                  <a:gd name="T44" fmla="*/ 6 w 53"/>
                  <a:gd name="T45" fmla="*/ 38 h 60"/>
                  <a:gd name="T46" fmla="*/ 2 w 53"/>
                  <a:gd name="T47" fmla="*/ 41 h 60"/>
                  <a:gd name="T48" fmla="*/ 0 w 53"/>
                  <a:gd name="T49" fmla="*/ 44 h 60"/>
                  <a:gd name="T50" fmla="*/ 2 w 53"/>
                  <a:gd name="T51" fmla="*/ 48 h 60"/>
                  <a:gd name="T52" fmla="*/ 6 w 53"/>
                  <a:gd name="T53" fmla="*/ 53 h 60"/>
                  <a:gd name="T54" fmla="*/ 19 w 53"/>
                  <a:gd name="T55" fmla="*/ 58 h 60"/>
                  <a:gd name="T56" fmla="*/ 30 w 53"/>
                  <a:gd name="T57" fmla="*/ 60 h 60"/>
                  <a:gd name="T58" fmla="*/ 43 w 53"/>
                  <a:gd name="T59" fmla="*/ 55 h 60"/>
                  <a:gd name="T60" fmla="*/ 48 w 53"/>
                  <a:gd name="T61" fmla="*/ 43 h 60"/>
                  <a:gd name="T62" fmla="*/ 43 w 53"/>
                  <a:gd name="T63" fmla="*/ 27 h 60"/>
                  <a:gd name="T64" fmla="*/ 31 w 53"/>
                  <a:gd name="T65" fmla="*/ 24 h 60"/>
                  <a:gd name="T66" fmla="*/ 20 w 53"/>
                  <a:gd name="T67" fmla="*/ 21 h 60"/>
                  <a:gd name="T68" fmla="*/ 13 w 53"/>
                  <a:gd name="T69" fmla="*/ 16 h 60"/>
                  <a:gd name="T70" fmla="*/ 13 w 53"/>
                  <a:gd name="T71" fmla="*/ 14 h 60"/>
                  <a:gd name="T72" fmla="*/ 14 w 53"/>
                  <a:gd name="T73" fmla="*/ 13 h 60"/>
                  <a:gd name="T74" fmla="*/ 14 w 53"/>
                  <a:gd name="T75" fmla="*/ 12 h 60"/>
                  <a:gd name="T76" fmla="*/ 24 w 53"/>
                  <a:gd name="T77" fmla="*/ 9 h 60"/>
                  <a:gd name="T78" fmla="*/ 36 w 53"/>
                  <a:gd name="T79" fmla="*/ 12 h 60"/>
                  <a:gd name="T80" fmla="*/ 37 w 53"/>
                  <a:gd name="T81" fmla="*/ 13 h 60"/>
                  <a:gd name="T82" fmla="*/ 37 w 53"/>
                  <a:gd name="T83" fmla="*/ 14 h 60"/>
                  <a:gd name="T84" fmla="*/ 38 w 53"/>
                  <a:gd name="T85" fmla="*/ 16 h 60"/>
                  <a:gd name="T86" fmla="*/ 44 w 53"/>
                  <a:gd name="T87" fmla="*/ 16 h 60"/>
                  <a:gd name="T88" fmla="*/ 51 w 53"/>
                  <a:gd name="T89" fmla="*/ 9 h 60"/>
                  <a:gd name="T90" fmla="*/ 51 w 53"/>
                  <a:gd name="T91" fmla="*/ 9 h 60"/>
                  <a:gd name="T92" fmla="*/ 53 w 53"/>
                  <a:gd name="T93" fmla="*/ 9 h 60"/>
                  <a:gd name="T94" fmla="*/ 53 w 53"/>
                  <a:gd name="T95" fmla="*/ 7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53" h="60">
                    <a:moveTo>
                      <a:pt x="51" y="4"/>
                    </a:moveTo>
                    <a:lnTo>
                      <a:pt x="51" y="4"/>
                    </a:lnTo>
                    <a:lnTo>
                      <a:pt x="50" y="4"/>
                    </a:lnTo>
                    <a:lnTo>
                      <a:pt x="50" y="4"/>
                    </a:lnTo>
                    <a:lnTo>
                      <a:pt x="50" y="3"/>
                    </a:lnTo>
                    <a:lnTo>
                      <a:pt x="50" y="3"/>
                    </a:lnTo>
                    <a:lnTo>
                      <a:pt x="48" y="3"/>
                    </a:lnTo>
                    <a:lnTo>
                      <a:pt x="48" y="3"/>
                    </a:lnTo>
                    <a:lnTo>
                      <a:pt x="48" y="3"/>
                    </a:lnTo>
                    <a:lnTo>
                      <a:pt x="48" y="3"/>
                    </a:lnTo>
                    <a:lnTo>
                      <a:pt x="48" y="3"/>
                    </a:lnTo>
                    <a:lnTo>
                      <a:pt x="47" y="3"/>
                    </a:lnTo>
                    <a:lnTo>
                      <a:pt x="47" y="3"/>
                    </a:lnTo>
                    <a:lnTo>
                      <a:pt x="45" y="4"/>
                    </a:lnTo>
                    <a:lnTo>
                      <a:pt x="45" y="4"/>
                    </a:lnTo>
                    <a:lnTo>
                      <a:pt x="44" y="4"/>
                    </a:lnTo>
                    <a:lnTo>
                      <a:pt x="44" y="4"/>
                    </a:lnTo>
                    <a:lnTo>
                      <a:pt x="44" y="4"/>
                    </a:lnTo>
                    <a:lnTo>
                      <a:pt x="44" y="4"/>
                    </a:lnTo>
                    <a:lnTo>
                      <a:pt x="43" y="4"/>
                    </a:lnTo>
                    <a:lnTo>
                      <a:pt x="41" y="4"/>
                    </a:lnTo>
                    <a:lnTo>
                      <a:pt x="41" y="4"/>
                    </a:lnTo>
                    <a:lnTo>
                      <a:pt x="33" y="2"/>
                    </a:lnTo>
                    <a:lnTo>
                      <a:pt x="33" y="2"/>
                    </a:lnTo>
                    <a:lnTo>
                      <a:pt x="23" y="0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1" y="3"/>
                    </a:lnTo>
                    <a:lnTo>
                      <a:pt x="11" y="3"/>
                    </a:lnTo>
                    <a:lnTo>
                      <a:pt x="7" y="6"/>
                    </a:lnTo>
                    <a:lnTo>
                      <a:pt x="7" y="6"/>
                    </a:lnTo>
                    <a:lnTo>
                      <a:pt x="4" y="10"/>
                    </a:lnTo>
                    <a:lnTo>
                      <a:pt x="4" y="10"/>
                    </a:lnTo>
                    <a:lnTo>
                      <a:pt x="4" y="10"/>
                    </a:lnTo>
                    <a:lnTo>
                      <a:pt x="4" y="10"/>
                    </a:lnTo>
                    <a:lnTo>
                      <a:pt x="4" y="12"/>
                    </a:lnTo>
                    <a:lnTo>
                      <a:pt x="4" y="12"/>
                    </a:lnTo>
                    <a:lnTo>
                      <a:pt x="4" y="12"/>
                    </a:lnTo>
                    <a:lnTo>
                      <a:pt x="4" y="13"/>
                    </a:lnTo>
                    <a:lnTo>
                      <a:pt x="3" y="13"/>
                    </a:lnTo>
                    <a:lnTo>
                      <a:pt x="3" y="13"/>
                    </a:lnTo>
                    <a:lnTo>
                      <a:pt x="3" y="13"/>
                    </a:lnTo>
                    <a:lnTo>
                      <a:pt x="3" y="14"/>
                    </a:lnTo>
                    <a:lnTo>
                      <a:pt x="3" y="16"/>
                    </a:lnTo>
                    <a:lnTo>
                      <a:pt x="3" y="16"/>
                    </a:lnTo>
                    <a:lnTo>
                      <a:pt x="4" y="20"/>
                    </a:lnTo>
                    <a:lnTo>
                      <a:pt x="7" y="24"/>
                    </a:lnTo>
                    <a:lnTo>
                      <a:pt x="7" y="24"/>
                    </a:lnTo>
                    <a:lnTo>
                      <a:pt x="13" y="28"/>
                    </a:lnTo>
                    <a:lnTo>
                      <a:pt x="13" y="28"/>
                    </a:lnTo>
                    <a:lnTo>
                      <a:pt x="21" y="31"/>
                    </a:lnTo>
                    <a:lnTo>
                      <a:pt x="21" y="31"/>
                    </a:lnTo>
                    <a:lnTo>
                      <a:pt x="28" y="31"/>
                    </a:lnTo>
                    <a:lnTo>
                      <a:pt x="30" y="31"/>
                    </a:lnTo>
                    <a:lnTo>
                      <a:pt x="30" y="31"/>
                    </a:lnTo>
                    <a:lnTo>
                      <a:pt x="33" y="33"/>
                    </a:lnTo>
                    <a:lnTo>
                      <a:pt x="36" y="34"/>
                    </a:lnTo>
                    <a:lnTo>
                      <a:pt x="36" y="34"/>
                    </a:lnTo>
                    <a:lnTo>
                      <a:pt x="38" y="37"/>
                    </a:lnTo>
                    <a:lnTo>
                      <a:pt x="38" y="40"/>
                    </a:lnTo>
                    <a:lnTo>
                      <a:pt x="38" y="40"/>
                    </a:lnTo>
                    <a:lnTo>
                      <a:pt x="38" y="41"/>
                    </a:lnTo>
                    <a:lnTo>
                      <a:pt x="38" y="41"/>
                    </a:lnTo>
                    <a:lnTo>
                      <a:pt x="40" y="43"/>
                    </a:lnTo>
                    <a:lnTo>
                      <a:pt x="40" y="43"/>
                    </a:lnTo>
                    <a:lnTo>
                      <a:pt x="38" y="45"/>
                    </a:lnTo>
                    <a:lnTo>
                      <a:pt x="38" y="45"/>
                    </a:lnTo>
                    <a:lnTo>
                      <a:pt x="37" y="48"/>
                    </a:lnTo>
                    <a:lnTo>
                      <a:pt x="37" y="48"/>
                    </a:lnTo>
                    <a:lnTo>
                      <a:pt x="36" y="50"/>
                    </a:lnTo>
                    <a:lnTo>
                      <a:pt x="36" y="50"/>
                    </a:lnTo>
                    <a:lnTo>
                      <a:pt x="33" y="50"/>
                    </a:lnTo>
                    <a:lnTo>
                      <a:pt x="33" y="50"/>
                    </a:lnTo>
                    <a:lnTo>
                      <a:pt x="31" y="51"/>
                    </a:lnTo>
                    <a:lnTo>
                      <a:pt x="28" y="51"/>
                    </a:lnTo>
                    <a:lnTo>
                      <a:pt x="28" y="51"/>
                    </a:lnTo>
                    <a:lnTo>
                      <a:pt x="23" y="50"/>
                    </a:lnTo>
                    <a:lnTo>
                      <a:pt x="23" y="50"/>
                    </a:lnTo>
                    <a:lnTo>
                      <a:pt x="17" y="48"/>
                    </a:lnTo>
                    <a:lnTo>
                      <a:pt x="17" y="48"/>
                    </a:lnTo>
                    <a:lnTo>
                      <a:pt x="13" y="45"/>
                    </a:lnTo>
                    <a:lnTo>
                      <a:pt x="13" y="45"/>
                    </a:lnTo>
                    <a:lnTo>
                      <a:pt x="10" y="41"/>
                    </a:lnTo>
                    <a:lnTo>
                      <a:pt x="10" y="41"/>
                    </a:lnTo>
                    <a:lnTo>
                      <a:pt x="10" y="41"/>
                    </a:lnTo>
                    <a:lnTo>
                      <a:pt x="9" y="38"/>
                    </a:lnTo>
                    <a:lnTo>
                      <a:pt x="9" y="38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4" y="38"/>
                    </a:lnTo>
                    <a:lnTo>
                      <a:pt x="4" y="38"/>
                    </a:lnTo>
                    <a:lnTo>
                      <a:pt x="2" y="41"/>
                    </a:lnTo>
                    <a:lnTo>
                      <a:pt x="2" y="41"/>
                    </a:lnTo>
                    <a:lnTo>
                      <a:pt x="2" y="43"/>
                    </a:lnTo>
                    <a:lnTo>
                      <a:pt x="2" y="43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2" y="48"/>
                    </a:lnTo>
                    <a:lnTo>
                      <a:pt x="2" y="48"/>
                    </a:lnTo>
                    <a:lnTo>
                      <a:pt x="3" y="50"/>
                    </a:lnTo>
                    <a:lnTo>
                      <a:pt x="3" y="50"/>
                    </a:lnTo>
                    <a:lnTo>
                      <a:pt x="6" y="53"/>
                    </a:lnTo>
                    <a:lnTo>
                      <a:pt x="6" y="53"/>
                    </a:lnTo>
                    <a:lnTo>
                      <a:pt x="9" y="54"/>
                    </a:lnTo>
                    <a:lnTo>
                      <a:pt x="9" y="54"/>
                    </a:lnTo>
                    <a:lnTo>
                      <a:pt x="13" y="57"/>
                    </a:lnTo>
                    <a:lnTo>
                      <a:pt x="19" y="58"/>
                    </a:lnTo>
                    <a:lnTo>
                      <a:pt x="19" y="58"/>
                    </a:lnTo>
                    <a:lnTo>
                      <a:pt x="30" y="60"/>
                    </a:lnTo>
                    <a:lnTo>
                      <a:pt x="30" y="60"/>
                    </a:lnTo>
                    <a:lnTo>
                      <a:pt x="30" y="60"/>
                    </a:lnTo>
                    <a:lnTo>
                      <a:pt x="37" y="58"/>
                    </a:lnTo>
                    <a:lnTo>
                      <a:pt x="37" y="58"/>
                    </a:lnTo>
                    <a:lnTo>
                      <a:pt x="43" y="55"/>
                    </a:lnTo>
                    <a:lnTo>
                      <a:pt x="43" y="55"/>
                    </a:lnTo>
                    <a:lnTo>
                      <a:pt x="47" y="51"/>
                    </a:lnTo>
                    <a:lnTo>
                      <a:pt x="47" y="51"/>
                    </a:lnTo>
                    <a:lnTo>
                      <a:pt x="48" y="47"/>
                    </a:lnTo>
                    <a:lnTo>
                      <a:pt x="48" y="43"/>
                    </a:lnTo>
                    <a:lnTo>
                      <a:pt x="48" y="41"/>
                    </a:lnTo>
                    <a:lnTo>
                      <a:pt x="48" y="41"/>
                    </a:lnTo>
                    <a:lnTo>
                      <a:pt x="47" y="33"/>
                    </a:lnTo>
                    <a:lnTo>
                      <a:pt x="43" y="27"/>
                    </a:lnTo>
                    <a:lnTo>
                      <a:pt x="43" y="27"/>
                    </a:lnTo>
                    <a:lnTo>
                      <a:pt x="37" y="24"/>
                    </a:lnTo>
                    <a:lnTo>
                      <a:pt x="31" y="24"/>
                    </a:lnTo>
                    <a:lnTo>
                      <a:pt x="31" y="24"/>
                    </a:lnTo>
                    <a:lnTo>
                      <a:pt x="26" y="23"/>
                    </a:lnTo>
                    <a:lnTo>
                      <a:pt x="26" y="23"/>
                    </a:lnTo>
                    <a:lnTo>
                      <a:pt x="20" y="21"/>
                    </a:lnTo>
                    <a:lnTo>
                      <a:pt x="20" y="21"/>
                    </a:lnTo>
                    <a:lnTo>
                      <a:pt x="16" y="20"/>
                    </a:lnTo>
                    <a:lnTo>
                      <a:pt x="16" y="20"/>
                    </a:lnTo>
                    <a:lnTo>
                      <a:pt x="14" y="19"/>
                    </a:lnTo>
                    <a:lnTo>
                      <a:pt x="13" y="16"/>
                    </a:lnTo>
                    <a:lnTo>
                      <a:pt x="13" y="16"/>
                    </a:lnTo>
                    <a:lnTo>
                      <a:pt x="13" y="16"/>
                    </a:lnTo>
                    <a:lnTo>
                      <a:pt x="13" y="14"/>
                    </a:lnTo>
                    <a:lnTo>
                      <a:pt x="13" y="14"/>
                    </a:lnTo>
                    <a:lnTo>
                      <a:pt x="13" y="14"/>
                    </a:lnTo>
                    <a:lnTo>
                      <a:pt x="13" y="14"/>
                    </a:lnTo>
                    <a:lnTo>
                      <a:pt x="14" y="14"/>
                    </a:lnTo>
                    <a:lnTo>
                      <a:pt x="14" y="13"/>
                    </a:lnTo>
                    <a:lnTo>
                      <a:pt x="14" y="13"/>
                    </a:lnTo>
                    <a:lnTo>
                      <a:pt x="14" y="13"/>
                    </a:lnTo>
                    <a:lnTo>
                      <a:pt x="14" y="12"/>
                    </a:lnTo>
                    <a:lnTo>
                      <a:pt x="14" y="12"/>
                    </a:lnTo>
                    <a:lnTo>
                      <a:pt x="14" y="12"/>
                    </a:lnTo>
                    <a:lnTo>
                      <a:pt x="19" y="9"/>
                    </a:lnTo>
                    <a:lnTo>
                      <a:pt x="19" y="9"/>
                    </a:lnTo>
                    <a:lnTo>
                      <a:pt x="24" y="9"/>
                    </a:lnTo>
                    <a:lnTo>
                      <a:pt x="24" y="9"/>
                    </a:lnTo>
                    <a:lnTo>
                      <a:pt x="30" y="9"/>
                    </a:lnTo>
                    <a:lnTo>
                      <a:pt x="30" y="9"/>
                    </a:lnTo>
                    <a:lnTo>
                      <a:pt x="36" y="12"/>
                    </a:lnTo>
                    <a:lnTo>
                      <a:pt x="37" y="12"/>
                    </a:lnTo>
                    <a:lnTo>
                      <a:pt x="37" y="13"/>
                    </a:lnTo>
                    <a:lnTo>
                      <a:pt x="37" y="13"/>
                    </a:lnTo>
                    <a:lnTo>
                      <a:pt x="37" y="13"/>
                    </a:lnTo>
                    <a:lnTo>
                      <a:pt x="37" y="13"/>
                    </a:lnTo>
                    <a:lnTo>
                      <a:pt x="37" y="13"/>
                    </a:lnTo>
                    <a:lnTo>
                      <a:pt x="37" y="14"/>
                    </a:lnTo>
                    <a:lnTo>
                      <a:pt x="37" y="14"/>
                    </a:lnTo>
                    <a:lnTo>
                      <a:pt x="37" y="14"/>
                    </a:lnTo>
                    <a:lnTo>
                      <a:pt x="37" y="14"/>
                    </a:lnTo>
                    <a:lnTo>
                      <a:pt x="38" y="16"/>
                    </a:lnTo>
                    <a:lnTo>
                      <a:pt x="38" y="16"/>
                    </a:lnTo>
                    <a:lnTo>
                      <a:pt x="40" y="17"/>
                    </a:lnTo>
                    <a:lnTo>
                      <a:pt x="41" y="17"/>
                    </a:lnTo>
                    <a:lnTo>
                      <a:pt x="41" y="17"/>
                    </a:lnTo>
                    <a:lnTo>
                      <a:pt x="44" y="16"/>
                    </a:lnTo>
                    <a:lnTo>
                      <a:pt x="47" y="14"/>
                    </a:lnTo>
                    <a:lnTo>
                      <a:pt x="47" y="14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3" y="9"/>
                    </a:lnTo>
                    <a:lnTo>
                      <a:pt x="53" y="9"/>
                    </a:lnTo>
                    <a:lnTo>
                      <a:pt x="53" y="9"/>
                    </a:lnTo>
                    <a:lnTo>
                      <a:pt x="53" y="9"/>
                    </a:lnTo>
                    <a:lnTo>
                      <a:pt x="53" y="7"/>
                    </a:lnTo>
                    <a:lnTo>
                      <a:pt x="53" y="7"/>
                    </a:lnTo>
                    <a:lnTo>
                      <a:pt x="53" y="7"/>
                    </a:lnTo>
                    <a:lnTo>
                      <a:pt x="53" y="7"/>
                    </a:lnTo>
                    <a:lnTo>
                      <a:pt x="51" y="4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49" name="Freeform 50"/>
              <p:cNvSpPr>
                <a:spLocks/>
              </p:cNvSpPr>
              <p:nvPr userDrawn="1"/>
            </p:nvSpPr>
            <p:spPr bwMode="auto">
              <a:xfrm>
                <a:off x="2534179" y="-220143"/>
                <a:ext cx="101600" cy="98425"/>
              </a:xfrm>
              <a:custGeom>
                <a:avLst/>
                <a:gdLst>
                  <a:gd name="T0" fmla="*/ 62 w 64"/>
                  <a:gd name="T1" fmla="*/ 52 h 62"/>
                  <a:gd name="T2" fmla="*/ 61 w 64"/>
                  <a:gd name="T3" fmla="*/ 49 h 62"/>
                  <a:gd name="T4" fmla="*/ 59 w 64"/>
                  <a:gd name="T5" fmla="*/ 27 h 62"/>
                  <a:gd name="T6" fmla="*/ 61 w 64"/>
                  <a:gd name="T7" fmla="*/ 15 h 62"/>
                  <a:gd name="T8" fmla="*/ 62 w 64"/>
                  <a:gd name="T9" fmla="*/ 5 h 62"/>
                  <a:gd name="T10" fmla="*/ 62 w 64"/>
                  <a:gd name="T11" fmla="*/ 3 h 62"/>
                  <a:gd name="T12" fmla="*/ 62 w 64"/>
                  <a:gd name="T13" fmla="*/ 1 h 62"/>
                  <a:gd name="T14" fmla="*/ 61 w 64"/>
                  <a:gd name="T15" fmla="*/ 1 h 62"/>
                  <a:gd name="T16" fmla="*/ 57 w 64"/>
                  <a:gd name="T17" fmla="*/ 0 h 62"/>
                  <a:gd name="T18" fmla="*/ 55 w 64"/>
                  <a:gd name="T19" fmla="*/ 0 h 62"/>
                  <a:gd name="T20" fmla="*/ 54 w 64"/>
                  <a:gd name="T21" fmla="*/ 0 h 62"/>
                  <a:gd name="T22" fmla="*/ 51 w 64"/>
                  <a:gd name="T23" fmla="*/ 0 h 62"/>
                  <a:gd name="T24" fmla="*/ 50 w 64"/>
                  <a:gd name="T25" fmla="*/ 1 h 62"/>
                  <a:gd name="T26" fmla="*/ 45 w 64"/>
                  <a:gd name="T27" fmla="*/ 4 h 62"/>
                  <a:gd name="T28" fmla="*/ 45 w 64"/>
                  <a:gd name="T29" fmla="*/ 4 h 62"/>
                  <a:gd name="T30" fmla="*/ 44 w 64"/>
                  <a:gd name="T31" fmla="*/ 8 h 62"/>
                  <a:gd name="T32" fmla="*/ 38 w 64"/>
                  <a:gd name="T33" fmla="*/ 25 h 62"/>
                  <a:gd name="T34" fmla="*/ 25 w 64"/>
                  <a:gd name="T35" fmla="*/ 24 h 62"/>
                  <a:gd name="T36" fmla="*/ 17 w 64"/>
                  <a:gd name="T37" fmla="*/ 5 h 62"/>
                  <a:gd name="T38" fmla="*/ 11 w 64"/>
                  <a:gd name="T39" fmla="*/ 1 h 62"/>
                  <a:gd name="T40" fmla="*/ 11 w 64"/>
                  <a:gd name="T41" fmla="*/ 1 h 62"/>
                  <a:gd name="T42" fmla="*/ 7 w 64"/>
                  <a:gd name="T43" fmla="*/ 1 h 62"/>
                  <a:gd name="T44" fmla="*/ 4 w 64"/>
                  <a:gd name="T45" fmla="*/ 3 h 62"/>
                  <a:gd name="T46" fmla="*/ 3 w 64"/>
                  <a:gd name="T47" fmla="*/ 5 h 62"/>
                  <a:gd name="T48" fmla="*/ 4 w 64"/>
                  <a:gd name="T49" fmla="*/ 15 h 62"/>
                  <a:gd name="T50" fmla="*/ 4 w 64"/>
                  <a:gd name="T51" fmla="*/ 38 h 62"/>
                  <a:gd name="T52" fmla="*/ 3 w 64"/>
                  <a:gd name="T53" fmla="*/ 51 h 62"/>
                  <a:gd name="T54" fmla="*/ 1 w 64"/>
                  <a:gd name="T55" fmla="*/ 52 h 62"/>
                  <a:gd name="T56" fmla="*/ 0 w 64"/>
                  <a:gd name="T57" fmla="*/ 55 h 62"/>
                  <a:gd name="T58" fmla="*/ 0 w 64"/>
                  <a:gd name="T59" fmla="*/ 56 h 62"/>
                  <a:gd name="T60" fmla="*/ 1 w 64"/>
                  <a:gd name="T61" fmla="*/ 59 h 62"/>
                  <a:gd name="T62" fmla="*/ 3 w 64"/>
                  <a:gd name="T63" fmla="*/ 61 h 62"/>
                  <a:gd name="T64" fmla="*/ 6 w 64"/>
                  <a:gd name="T65" fmla="*/ 62 h 62"/>
                  <a:gd name="T66" fmla="*/ 8 w 64"/>
                  <a:gd name="T67" fmla="*/ 59 h 62"/>
                  <a:gd name="T68" fmla="*/ 13 w 64"/>
                  <a:gd name="T69" fmla="*/ 48 h 62"/>
                  <a:gd name="T70" fmla="*/ 14 w 64"/>
                  <a:gd name="T71" fmla="*/ 38 h 62"/>
                  <a:gd name="T72" fmla="*/ 14 w 64"/>
                  <a:gd name="T73" fmla="*/ 25 h 62"/>
                  <a:gd name="T74" fmla="*/ 14 w 64"/>
                  <a:gd name="T75" fmla="*/ 20 h 62"/>
                  <a:gd name="T76" fmla="*/ 20 w 64"/>
                  <a:gd name="T77" fmla="*/ 32 h 62"/>
                  <a:gd name="T78" fmla="*/ 25 w 64"/>
                  <a:gd name="T79" fmla="*/ 49 h 62"/>
                  <a:gd name="T80" fmla="*/ 28 w 64"/>
                  <a:gd name="T81" fmla="*/ 52 h 62"/>
                  <a:gd name="T82" fmla="*/ 33 w 64"/>
                  <a:gd name="T83" fmla="*/ 52 h 62"/>
                  <a:gd name="T84" fmla="*/ 34 w 64"/>
                  <a:gd name="T85" fmla="*/ 52 h 62"/>
                  <a:gd name="T86" fmla="*/ 37 w 64"/>
                  <a:gd name="T87" fmla="*/ 51 h 62"/>
                  <a:gd name="T88" fmla="*/ 40 w 64"/>
                  <a:gd name="T89" fmla="*/ 48 h 62"/>
                  <a:gd name="T90" fmla="*/ 45 w 64"/>
                  <a:gd name="T91" fmla="*/ 29 h 62"/>
                  <a:gd name="T92" fmla="*/ 48 w 64"/>
                  <a:gd name="T93" fmla="*/ 21 h 62"/>
                  <a:gd name="T94" fmla="*/ 50 w 64"/>
                  <a:gd name="T95" fmla="*/ 21 h 62"/>
                  <a:gd name="T96" fmla="*/ 51 w 64"/>
                  <a:gd name="T97" fmla="*/ 39 h 62"/>
                  <a:gd name="T98" fmla="*/ 52 w 64"/>
                  <a:gd name="T99" fmla="*/ 56 h 62"/>
                  <a:gd name="T100" fmla="*/ 52 w 64"/>
                  <a:gd name="T101" fmla="*/ 56 h 62"/>
                  <a:gd name="T102" fmla="*/ 52 w 64"/>
                  <a:gd name="T103" fmla="*/ 58 h 62"/>
                  <a:gd name="T104" fmla="*/ 52 w 64"/>
                  <a:gd name="T105" fmla="*/ 58 h 62"/>
                  <a:gd name="T106" fmla="*/ 54 w 64"/>
                  <a:gd name="T107" fmla="*/ 61 h 62"/>
                  <a:gd name="T108" fmla="*/ 58 w 64"/>
                  <a:gd name="T109" fmla="*/ 62 h 62"/>
                  <a:gd name="T110" fmla="*/ 59 w 64"/>
                  <a:gd name="T111" fmla="*/ 62 h 62"/>
                  <a:gd name="T112" fmla="*/ 64 w 64"/>
                  <a:gd name="T113" fmla="*/ 59 h 62"/>
                  <a:gd name="T114" fmla="*/ 64 w 64"/>
                  <a:gd name="T115" fmla="*/ 56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64" h="62">
                    <a:moveTo>
                      <a:pt x="64" y="56"/>
                    </a:moveTo>
                    <a:lnTo>
                      <a:pt x="64" y="56"/>
                    </a:lnTo>
                    <a:lnTo>
                      <a:pt x="62" y="52"/>
                    </a:lnTo>
                    <a:lnTo>
                      <a:pt x="62" y="52"/>
                    </a:lnTo>
                    <a:lnTo>
                      <a:pt x="61" y="49"/>
                    </a:lnTo>
                    <a:lnTo>
                      <a:pt x="61" y="49"/>
                    </a:lnTo>
                    <a:lnTo>
                      <a:pt x="59" y="38"/>
                    </a:lnTo>
                    <a:lnTo>
                      <a:pt x="59" y="38"/>
                    </a:lnTo>
                    <a:lnTo>
                      <a:pt x="59" y="27"/>
                    </a:lnTo>
                    <a:lnTo>
                      <a:pt x="59" y="24"/>
                    </a:lnTo>
                    <a:lnTo>
                      <a:pt x="59" y="24"/>
                    </a:lnTo>
                    <a:lnTo>
                      <a:pt x="61" y="15"/>
                    </a:lnTo>
                    <a:lnTo>
                      <a:pt x="61" y="15"/>
                    </a:lnTo>
                    <a:lnTo>
                      <a:pt x="62" y="7"/>
                    </a:lnTo>
                    <a:lnTo>
                      <a:pt x="62" y="5"/>
                    </a:lnTo>
                    <a:lnTo>
                      <a:pt x="62" y="5"/>
                    </a:lnTo>
                    <a:lnTo>
                      <a:pt x="62" y="5"/>
                    </a:lnTo>
                    <a:lnTo>
                      <a:pt x="62" y="3"/>
                    </a:lnTo>
                    <a:lnTo>
                      <a:pt x="62" y="3"/>
                    </a:lnTo>
                    <a:lnTo>
                      <a:pt x="62" y="3"/>
                    </a:lnTo>
                    <a:lnTo>
                      <a:pt x="62" y="1"/>
                    </a:lnTo>
                    <a:lnTo>
                      <a:pt x="62" y="1"/>
                    </a:lnTo>
                    <a:lnTo>
                      <a:pt x="61" y="1"/>
                    </a:lnTo>
                    <a:lnTo>
                      <a:pt x="61" y="1"/>
                    </a:lnTo>
                    <a:lnTo>
                      <a:pt x="59" y="0"/>
                    </a:lnTo>
                    <a:lnTo>
                      <a:pt x="59" y="0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5" y="0"/>
                    </a:lnTo>
                    <a:lnTo>
                      <a:pt x="55" y="0"/>
                    </a:lnTo>
                    <a:lnTo>
                      <a:pt x="55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1" y="0"/>
                    </a:lnTo>
                    <a:lnTo>
                      <a:pt x="51" y="0"/>
                    </a:lnTo>
                    <a:lnTo>
                      <a:pt x="50" y="1"/>
                    </a:lnTo>
                    <a:lnTo>
                      <a:pt x="50" y="1"/>
                    </a:lnTo>
                    <a:lnTo>
                      <a:pt x="47" y="1"/>
                    </a:lnTo>
                    <a:lnTo>
                      <a:pt x="47" y="1"/>
                    </a:lnTo>
                    <a:lnTo>
                      <a:pt x="45" y="4"/>
                    </a:lnTo>
                    <a:lnTo>
                      <a:pt x="45" y="4"/>
                    </a:lnTo>
                    <a:lnTo>
                      <a:pt x="45" y="4"/>
                    </a:lnTo>
                    <a:lnTo>
                      <a:pt x="45" y="4"/>
                    </a:lnTo>
                    <a:lnTo>
                      <a:pt x="45" y="7"/>
                    </a:lnTo>
                    <a:lnTo>
                      <a:pt x="45" y="7"/>
                    </a:lnTo>
                    <a:lnTo>
                      <a:pt x="44" y="8"/>
                    </a:lnTo>
                    <a:lnTo>
                      <a:pt x="44" y="8"/>
                    </a:lnTo>
                    <a:lnTo>
                      <a:pt x="38" y="25"/>
                    </a:lnTo>
                    <a:lnTo>
                      <a:pt x="38" y="25"/>
                    </a:lnTo>
                    <a:lnTo>
                      <a:pt x="33" y="39"/>
                    </a:lnTo>
                    <a:lnTo>
                      <a:pt x="33" y="39"/>
                    </a:lnTo>
                    <a:lnTo>
                      <a:pt x="25" y="24"/>
                    </a:lnTo>
                    <a:lnTo>
                      <a:pt x="25" y="24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10" y="1"/>
                    </a:lnTo>
                    <a:lnTo>
                      <a:pt x="10" y="1"/>
                    </a:lnTo>
                    <a:lnTo>
                      <a:pt x="7" y="1"/>
                    </a:lnTo>
                    <a:lnTo>
                      <a:pt x="7" y="1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4" y="15"/>
                    </a:lnTo>
                    <a:lnTo>
                      <a:pt x="4" y="15"/>
                    </a:lnTo>
                    <a:lnTo>
                      <a:pt x="6" y="25"/>
                    </a:lnTo>
                    <a:lnTo>
                      <a:pt x="6" y="25"/>
                    </a:lnTo>
                    <a:lnTo>
                      <a:pt x="4" y="38"/>
                    </a:lnTo>
                    <a:lnTo>
                      <a:pt x="4" y="38"/>
                    </a:lnTo>
                    <a:lnTo>
                      <a:pt x="3" y="51"/>
                    </a:lnTo>
                    <a:lnTo>
                      <a:pt x="3" y="51"/>
                    </a:lnTo>
                    <a:lnTo>
                      <a:pt x="3" y="51"/>
                    </a:lnTo>
                    <a:lnTo>
                      <a:pt x="3" y="51"/>
                    </a:lnTo>
                    <a:lnTo>
                      <a:pt x="1" y="52"/>
                    </a:lnTo>
                    <a:lnTo>
                      <a:pt x="1" y="52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6"/>
                    </a:lnTo>
                    <a:lnTo>
                      <a:pt x="0" y="56"/>
                    </a:lnTo>
                    <a:lnTo>
                      <a:pt x="0" y="58"/>
                    </a:lnTo>
                    <a:lnTo>
                      <a:pt x="0" y="58"/>
                    </a:lnTo>
                    <a:lnTo>
                      <a:pt x="1" y="59"/>
                    </a:lnTo>
                    <a:lnTo>
                      <a:pt x="1" y="59"/>
                    </a:lnTo>
                    <a:lnTo>
                      <a:pt x="3" y="61"/>
                    </a:lnTo>
                    <a:lnTo>
                      <a:pt x="3" y="61"/>
                    </a:lnTo>
                    <a:lnTo>
                      <a:pt x="4" y="62"/>
                    </a:lnTo>
                    <a:lnTo>
                      <a:pt x="6" y="62"/>
                    </a:lnTo>
                    <a:lnTo>
                      <a:pt x="6" y="62"/>
                    </a:lnTo>
                    <a:lnTo>
                      <a:pt x="6" y="62"/>
                    </a:lnTo>
                    <a:lnTo>
                      <a:pt x="6" y="62"/>
                    </a:lnTo>
                    <a:lnTo>
                      <a:pt x="8" y="59"/>
                    </a:lnTo>
                    <a:lnTo>
                      <a:pt x="11" y="56"/>
                    </a:lnTo>
                    <a:lnTo>
                      <a:pt x="11" y="56"/>
                    </a:lnTo>
                    <a:lnTo>
                      <a:pt x="13" y="48"/>
                    </a:lnTo>
                    <a:lnTo>
                      <a:pt x="13" y="48"/>
                    </a:lnTo>
                    <a:lnTo>
                      <a:pt x="14" y="38"/>
                    </a:lnTo>
                    <a:lnTo>
                      <a:pt x="14" y="38"/>
                    </a:lnTo>
                    <a:lnTo>
                      <a:pt x="14" y="28"/>
                    </a:lnTo>
                    <a:lnTo>
                      <a:pt x="14" y="25"/>
                    </a:lnTo>
                    <a:lnTo>
                      <a:pt x="14" y="25"/>
                    </a:lnTo>
                    <a:lnTo>
                      <a:pt x="14" y="20"/>
                    </a:lnTo>
                    <a:lnTo>
                      <a:pt x="14" y="20"/>
                    </a:lnTo>
                    <a:lnTo>
                      <a:pt x="14" y="20"/>
                    </a:lnTo>
                    <a:lnTo>
                      <a:pt x="14" y="20"/>
                    </a:lnTo>
                    <a:lnTo>
                      <a:pt x="20" y="32"/>
                    </a:lnTo>
                    <a:lnTo>
                      <a:pt x="20" y="32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27" y="51"/>
                    </a:lnTo>
                    <a:lnTo>
                      <a:pt x="28" y="52"/>
                    </a:lnTo>
                    <a:lnTo>
                      <a:pt x="28" y="52"/>
                    </a:lnTo>
                    <a:lnTo>
                      <a:pt x="31" y="52"/>
                    </a:lnTo>
                    <a:lnTo>
                      <a:pt x="33" y="52"/>
                    </a:lnTo>
                    <a:lnTo>
                      <a:pt x="33" y="52"/>
                    </a:lnTo>
                    <a:lnTo>
                      <a:pt x="34" y="52"/>
                    </a:lnTo>
                    <a:lnTo>
                      <a:pt x="34" y="52"/>
                    </a:lnTo>
                    <a:lnTo>
                      <a:pt x="34" y="52"/>
                    </a:lnTo>
                    <a:lnTo>
                      <a:pt x="34" y="52"/>
                    </a:lnTo>
                    <a:lnTo>
                      <a:pt x="37" y="51"/>
                    </a:lnTo>
                    <a:lnTo>
                      <a:pt x="37" y="51"/>
                    </a:lnTo>
                    <a:lnTo>
                      <a:pt x="38" y="49"/>
                    </a:lnTo>
                    <a:lnTo>
                      <a:pt x="40" y="48"/>
                    </a:lnTo>
                    <a:lnTo>
                      <a:pt x="40" y="48"/>
                    </a:lnTo>
                    <a:lnTo>
                      <a:pt x="41" y="38"/>
                    </a:lnTo>
                    <a:lnTo>
                      <a:pt x="41" y="38"/>
                    </a:lnTo>
                    <a:lnTo>
                      <a:pt x="45" y="29"/>
                    </a:lnTo>
                    <a:lnTo>
                      <a:pt x="45" y="29"/>
                    </a:lnTo>
                    <a:lnTo>
                      <a:pt x="48" y="21"/>
                    </a:lnTo>
                    <a:lnTo>
                      <a:pt x="48" y="21"/>
                    </a:lnTo>
                    <a:lnTo>
                      <a:pt x="50" y="17"/>
                    </a:lnTo>
                    <a:lnTo>
                      <a:pt x="50" y="17"/>
                    </a:lnTo>
                    <a:lnTo>
                      <a:pt x="50" y="21"/>
                    </a:lnTo>
                    <a:lnTo>
                      <a:pt x="50" y="28"/>
                    </a:lnTo>
                    <a:lnTo>
                      <a:pt x="50" y="28"/>
                    </a:lnTo>
                    <a:lnTo>
                      <a:pt x="51" y="39"/>
                    </a:lnTo>
                    <a:lnTo>
                      <a:pt x="51" y="39"/>
                    </a:lnTo>
                    <a:lnTo>
                      <a:pt x="52" y="52"/>
                    </a:lnTo>
                    <a:lnTo>
                      <a:pt x="52" y="56"/>
                    </a:lnTo>
                    <a:lnTo>
                      <a:pt x="52" y="56"/>
                    </a:lnTo>
                    <a:lnTo>
                      <a:pt x="52" y="56"/>
                    </a:lnTo>
                    <a:lnTo>
                      <a:pt x="52" y="56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4" y="61"/>
                    </a:lnTo>
                    <a:lnTo>
                      <a:pt x="54" y="61"/>
                    </a:lnTo>
                    <a:lnTo>
                      <a:pt x="57" y="62"/>
                    </a:lnTo>
                    <a:lnTo>
                      <a:pt x="58" y="62"/>
                    </a:lnTo>
                    <a:lnTo>
                      <a:pt x="58" y="62"/>
                    </a:lnTo>
                    <a:lnTo>
                      <a:pt x="59" y="62"/>
                    </a:lnTo>
                    <a:lnTo>
                      <a:pt x="59" y="62"/>
                    </a:lnTo>
                    <a:lnTo>
                      <a:pt x="61" y="61"/>
                    </a:lnTo>
                    <a:lnTo>
                      <a:pt x="61" y="61"/>
                    </a:lnTo>
                    <a:lnTo>
                      <a:pt x="64" y="59"/>
                    </a:lnTo>
                    <a:lnTo>
                      <a:pt x="64" y="59"/>
                    </a:lnTo>
                    <a:lnTo>
                      <a:pt x="64" y="56"/>
                    </a:lnTo>
                    <a:lnTo>
                      <a:pt x="64" y="56"/>
                    </a:lnTo>
                    <a:lnTo>
                      <a:pt x="64" y="56"/>
                    </a:lnTo>
                    <a:lnTo>
                      <a:pt x="64" y="5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50" name="Freeform 51"/>
              <p:cNvSpPr>
                <a:spLocks/>
              </p:cNvSpPr>
              <p:nvPr userDrawn="1"/>
            </p:nvSpPr>
            <p:spPr bwMode="auto">
              <a:xfrm>
                <a:off x="2534179" y="-220143"/>
                <a:ext cx="101600" cy="98425"/>
              </a:xfrm>
              <a:custGeom>
                <a:avLst/>
                <a:gdLst>
                  <a:gd name="T0" fmla="*/ 62 w 64"/>
                  <a:gd name="T1" fmla="*/ 52 h 62"/>
                  <a:gd name="T2" fmla="*/ 61 w 64"/>
                  <a:gd name="T3" fmla="*/ 49 h 62"/>
                  <a:gd name="T4" fmla="*/ 59 w 64"/>
                  <a:gd name="T5" fmla="*/ 27 h 62"/>
                  <a:gd name="T6" fmla="*/ 61 w 64"/>
                  <a:gd name="T7" fmla="*/ 15 h 62"/>
                  <a:gd name="T8" fmla="*/ 62 w 64"/>
                  <a:gd name="T9" fmla="*/ 5 h 62"/>
                  <a:gd name="T10" fmla="*/ 62 w 64"/>
                  <a:gd name="T11" fmla="*/ 3 h 62"/>
                  <a:gd name="T12" fmla="*/ 62 w 64"/>
                  <a:gd name="T13" fmla="*/ 1 h 62"/>
                  <a:gd name="T14" fmla="*/ 61 w 64"/>
                  <a:gd name="T15" fmla="*/ 1 h 62"/>
                  <a:gd name="T16" fmla="*/ 57 w 64"/>
                  <a:gd name="T17" fmla="*/ 0 h 62"/>
                  <a:gd name="T18" fmla="*/ 55 w 64"/>
                  <a:gd name="T19" fmla="*/ 0 h 62"/>
                  <a:gd name="T20" fmla="*/ 54 w 64"/>
                  <a:gd name="T21" fmla="*/ 0 h 62"/>
                  <a:gd name="T22" fmla="*/ 51 w 64"/>
                  <a:gd name="T23" fmla="*/ 0 h 62"/>
                  <a:gd name="T24" fmla="*/ 50 w 64"/>
                  <a:gd name="T25" fmla="*/ 1 h 62"/>
                  <a:gd name="T26" fmla="*/ 45 w 64"/>
                  <a:gd name="T27" fmla="*/ 4 h 62"/>
                  <a:gd name="T28" fmla="*/ 45 w 64"/>
                  <a:gd name="T29" fmla="*/ 4 h 62"/>
                  <a:gd name="T30" fmla="*/ 44 w 64"/>
                  <a:gd name="T31" fmla="*/ 8 h 62"/>
                  <a:gd name="T32" fmla="*/ 38 w 64"/>
                  <a:gd name="T33" fmla="*/ 25 h 62"/>
                  <a:gd name="T34" fmla="*/ 25 w 64"/>
                  <a:gd name="T35" fmla="*/ 24 h 62"/>
                  <a:gd name="T36" fmla="*/ 17 w 64"/>
                  <a:gd name="T37" fmla="*/ 5 h 62"/>
                  <a:gd name="T38" fmla="*/ 11 w 64"/>
                  <a:gd name="T39" fmla="*/ 1 h 62"/>
                  <a:gd name="T40" fmla="*/ 11 w 64"/>
                  <a:gd name="T41" fmla="*/ 1 h 62"/>
                  <a:gd name="T42" fmla="*/ 7 w 64"/>
                  <a:gd name="T43" fmla="*/ 1 h 62"/>
                  <a:gd name="T44" fmla="*/ 4 w 64"/>
                  <a:gd name="T45" fmla="*/ 3 h 62"/>
                  <a:gd name="T46" fmla="*/ 3 w 64"/>
                  <a:gd name="T47" fmla="*/ 5 h 62"/>
                  <a:gd name="T48" fmla="*/ 4 w 64"/>
                  <a:gd name="T49" fmla="*/ 15 h 62"/>
                  <a:gd name="T50" fmla="*/ 4 w 64"/>
                  <a:gd name="T51" fmla="*/ 38 h 62"/>
                  <a:gd name="T52" fmla="*/ 3 w 64"/>
                  <a:gd name="T53" fmla="*/ 51 h 62"/>
                  <a:gd name="T54" fmla="*/ 1 w 64"/>
                  <a:gd name="T55" fmla="*/ 52 h 62"/>
                  <a:gd name="T56" fmla="*/ 0 w 64"/>
                  <a:gd name="T57" fmla="*/ 55 h 62"/>
                  <a:gd name="T58" fmla="*/ 0 w 64"/>
                  <a:gd name="T59" fmla="*/ 56 h 62"/>
                  <a:gd name="T60" fmla="*/ 1 w 64"/>
                  <a:gd name="T61" fmla="*/ 59 h 62"/>
                  <a:gd name="T62" fmla="*/ 3 w 64"/>
                  <a:gd name="T63" fmla="*/ 61 h 62"/>
                  <a:gd name="T64" fmla="*/ 6 w 64"/>
                  <a:gd name="T65" fmla="*/ 62 h 62"/>
                  <a:gd name="T66" fmla="*/ 8 w 64"/>
                  <a:gd name="T67" fmla="*/ 59 h 62"/>
                  <a:gd name="T68" fmla="*/ 13 w 64"/>
                  <a:gd name="T69" fmla="*/ 48 h 62"/>
                  <a:gd name="T70" fmla="*/ 14 w 64"/>
                  <a:gd name="T71" fmla="*/ 38 h 62"/>
                  <a:gd name="T72" fmla="*/ 14 w 64"/>
                  <a:gd name="T73" fmla="*/ 25 h 62"/>
                  <a:gd name="T74" fmla="*/ 14 w 64"/>
                  <a:gd name="T75" fmla="*/ 20 h 62"/>
                  <a:gd name="T76" fmla="*/ 20 w 64"/>
                  <a:gd name="T77" fmla="*/ 32 h 62"/>
                  <a:gd name="T78" fmla="*/ 25 w 64"/>
                  <a:gd name="T79" fmla="*/ 49 h 62"/>
                  <a:gd name="T80" fmla="*/ 28 w 64"/>
                  <a:gd name="T81" fmla="*/ 52 h 62"/>
                  <a:gd name="T82" fmla="*/ 33 w 64"/>
                  <a:gd name="T83" fmla="*/ 52 h 62"/>
                  <a:gd name="T84" fmla="*/ 34 w 64"/>
                  <a:gd name="T85" fmla="*/ 52 h 62"/>
                  <a:gd name="T86" fmla="*/ 37 w 64"/>
                  <a:gd name="T87" fmla="*/ 51 h 62"/>
                  <a:gd name="T88" fmla="*/ 40 w 64"/>
                  <a:gd name="T89" fmla="*/ 48 h 62"/>
                  <a:gd name="T90" fmla="*/ 45 w 64"/>
                  <a:gd name="T91" fmla="*/ 29 h 62"/>
                  <a:gd name="T92" fmla="*/ 48 w 64"/>
                  <a:gd name="T93" fmla="*/ 21 h 62"/>
                  <a:gd name="T94" fmla="*/ 50 w 64"/>
                  <a:gd name="T95" fmla="*/ 21 h 62"/>
                  <a:gd name="T96" fmla="*/ 51 w 64"/>
                  <a:gd name="T97" fmla="*/ 39 h 62"/>
                  <a:gd name="T98" fmla="*/ 52 w 64"/>
                  <a:gd name="T99" fmla="*/ 56 h 62"/>
                  <a:gd name="T100" fmla="*/ 52 w 64"/>
                  <a:gd name="T101" fmla="*/ 56 h 62"/>
                  <a:gd name="T102" fmla="*/ 52 w 64"/>
                  <a:gd name="T103" fmla="*/ 58 h 62"/>
                  <a:gd name="T104" fmla="*/ 52 w 64"/>
                  <a:gd name="T105" fmla="*/ 58 h 62"/>
                  <a:gd name="T106" fmla="*/ 54 w 64"/>
                  <a:gd name="T107" fmla="*/ 61 h 62"/>
                  <a:gd name="T108" fmla="*/ 58 w 64"/>
                  <a:gd name="T109" fmla="*/ 62 h 62"/>
                  <a:gd name="T110" fmla="*/ 59 w 64"/>
                  <a:gd name="T111" fmla="*/ 62 h 62"/>
                  <a:gd name="T112" fmla="*/ 64 w 64"/>
                  <a:gd name="T113" fmla="*/ 59 h 62"/>
                  <a:gd name="T114" fmla="*/ 64 w 64"/>
                  <a:gd name="T115" fmla="*/ 56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64" h="62">
                    <a:moveTo>
                      <a:pt x="64" y="56"/>
                    </a:moveTo>
                    <a:lnTo>
                      <a:pt x="64" y="56"/>
                    </a:lnTo>
                    <a:lnTo>
                      <a:pt x="62" y="52"/>
                    </a:lnTo>
                    <a:lnTo>
                      <a:pt x="62" y="52"/>
                    </a:lnTo>
                    <a:lnTo>
                      <a:pt x="61" y="49"/>
                    </a:lnTo>
                    <a:lnTo>
                      <a:pt x="61" y="49"/>
                    </a:lnTo>
                    <a:lnTo>
                      <a:pt x="59" y="38"/>
                    </a:lnTo>
                    <a:lnTo>
                      <a:pt x="59" y="38"/>
                    </a:lnTo>
                    <a:lnTo>
                      <a:pt x="59" y="27"/>
                    </a:lnTo>
                    <a:lnTo>
                      <a:pt x="59" y="24"/>
                    </a:lnTo>
                    <a:lnTo>
                      <a:pt x="59" y="24"/>
                    </a:lnTo>
                    <a:lnTo>
                      <a:pt x="61" y="15"/>
                    </a:lnTo>
                    <a:lnTo>
                      <a:pt x="61" y="15"/>
                    </a:lnTo>
                    <a:lnTo>
                      <a:pt x="62" y="7"/>
                    </a:lnTo>
                    <a:lnTo>
                      <a:pt x="62" y="5"/>
                    </a:lnTo>
                    <a:lnTo>
                      <a:pt x="62" y="5"/>
                    </a:lnTo>
                    <a:lnTo>
                      <a:pt x="62" y="5"/>
                    </a:lnTo>
                    <a:lnTo>
                      <a:pt x="62" y="3"/>
                    </a:lnTo>
                    <a:lnTo>
                      <a:pt x="62" y="3"/>
                    </a:lnTo>
                    <a:lnTo>
                      <a:pt x="62" y="3"/>
                    </a:lnTo>
                    <a:lnTo>
                      <a:pt x="62" y="1"/>
                    </a:lnTo>
                    <a:lnTo>
                      <a:pt x="62" y="1"/>
                    </a:lnTo>
                    <a:lnTo>
                      <a:pt x="61" y="1"/>
                    </a:lnTo>
                    <a:lnTo>
                      <a:pt x="61" y="1"/>
                    </a:lnTo>
                    <a:lnTo>
                      <a:pt x="59" y="0"/>
                    </a:lnTo>
                    <a:lnTo>
                      <a:pt x="59" y="0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5" y="0"/>
                    </a:lnTo>
                    <a:lnTo>
                      <a:pt x="55" y="0"/>
                    </a:lnTo>
                    <a:lnTo>
                      <a:pt x="55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1" y="0"/>
                    </a:lnTo>
                    <a:lnTo>
                      <a:pt x="51" y="0"/>
                    </a:lnTo>
                    <a:lnTo>
                      <a:pt x="50" y="1"/>
                    </a:lnTo>
                    <a:lnTo>
                      <a:pt x="50" y="1"/>
                    </a:lnTo>
                    <a:lnTo>
                      <a:pt x="47" y="1"/>
                    </a:lnTo>
                    <a:lnTo>
                      <a:pt x="47" y="1"/>
                    </a:lnTo>
                    <a:lnTo>
                      <a:pt x="45" y="4"/>
                    </a:lnTo>
                    <a:lnTo>
                      <a:pt x="45" y="4"/>
                    </a:lnTo>
                    <a:lnTo>
                      <a:pt x="45" y="4"/>
                    </a:lnTo>
                    <a:lnTo>
                      <a:pt x="45" y="4"/>
                    </a:lnTo>
                    <a:lnTo>
                      <a:pt x="45" y="7"/>
                    </a:lnTo>
                    <a:lnTo>
                      <a:pt x="45" y="7"/>
                    </a:lnTo>
                    <a:lnTo>
                      <a:pt x="44" y="8"/>
                    </a:lnTo>
                    <a:lnTo>
                      <a:pt x="44" y="8"/>
                    </a:lnTo>
                    <a:lnTo>
                      <a:pt x="38" y="25"/>
                    </a:lnTo>
                    <a:lnTo>
                      <a:pt x="38" y="25"/>
                    </a:lnTo>
                    <a:lnTo>
                      <a:pt x="33" y="39"/>
                    </a:lnTo>
                    <a:lnTo>
                      <a:pt x="33" y="39"/>
                    </a:lnTo>
                    <a:lnTo>
                      <a:pt x="25" y="24"/>
                    </a:lnTo>
                    <a:lnTo>
                      <a:pt x="25" y="24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10" y="1"/>
                    </a:lnTo>
                    <a:lnTo>
                      <a:pt x="10" y="1"/>
                    </a:lnTo>
                    <a:lnTo>
                      <a:pt x="7" y="1"/>
                    </a:lnTo>
                    <a:lnTo>
                      <a:pt x="7" y="1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4" y="15"/>
                    </a:lnTo>
                    <a:lnTo>
                      <a:pt x="4" y="15"/>
                    </a:lnTo>
                    <a:lnTo>
                      <a:pt x="6" y="25"/>
                    </a:lnTo>
                    <a:lnTo>
                      <a:pt x="6" y="25"/>
                    </a:lnTo>
                    <a:lnTo>
                      <a:pt x="4" y="38"/>
                    </a:lnTo>
                    <a:lnTo>
                      <a:pt x="4" y="38"/>
                    </a:lnTo>
                    <a:lnTo>
                      <a:pt x="3" y="51"/>
                    </a:lnTo>
                    <a:lnTo>
                      <a:pt x="3" y="51"/>
                    </a:lnTo>
                    <a:lnTo>
                      <a:pt x="3" y="51"/>
                    </a:lnTo>
                    <a:lnTo>
                      <a:pt x="3" y="51"/>
                    </a:lnTo>
                    <a:lnTo>
                      <a:pt x="1" y="52"/>
                    </a:lnTo>
                    <a:lnTo>
                      <a:pt x="1" y="52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6"/>
                    </a:lnTo>
                    <a:lnTo>
                      <a:pt x="0" y="56"/>
                    </a:lnTo>
                    <a:lnTo>
                      <a:pt x="0" y="58"/>
                    </a:lnTo>
                    <a:lnTo>
                      <a:pt x="0" y="58"/>
                    </a:lnTo>
                    <a:lnTo>
                      <a:pt x="1" y="59"/>
                    </a:lnTo>
                    <a:lnTo>
                      <a:pt x="1" y="59"/>
                    </a:lnTo>
                    <a:lnTo>
                      <a:pt x="3" y="61"/>
                    </a:lnTo>
                    <a:lnTo>
                      <a:pt x="3" y="61"/>
                    </a:lnTo>
                    <a:lnTo>
                      <a:pt x="4" y="62"/>
                    </a:lnTo>
                    <a:lnTo>
                      <a:pt x="6" y="62"/>
                    </a:lnTo>
                    <a:lnTo>
                      <a:pt x="6" y="62"/>
                    </a:lnTo>
                    <a:lnTo>
                      <a:pt x="6" y="62"/>
                    </a:lnTo>
                    <a:lnTo>
                      <a:pt x="6" y="62"/>
                    </a:lnTo>
                    <a:lnTo>
                      <a:pt x="8" y="59"/>
                    </a:lnTo>
                    <a:lnTo>
                      <a:pt x="11" y="56"/>
                    </a:lnTo>
                    <a:lnTo>
                      <a:pt x="11" y="56"/>
                    </a:lnTo>
                    <a:lnTo>
                      <a:pt x="13" y="48"/>
                    </a:lnTo>
                    <a:lnTo>
                      <a:pt x="13" y="48"/>
                    </a:lnTo>
                    <a:lnTo>
                      <a:pt x="14" y="38"/>
                    </a:lnTo>
                    <a:lnTo>
                      <a:pt x="14" y="38"/>
                    </a:lnTo>
                    <a:lnTo>
                      <a:pt x="14" y="28"/>
                    </a:lnTo>
                    <a:lnTo>
                      <a:pt x="14" y="25"/>
                    </a:lnTo>
                    <a:lnTo>
                      <a:pt x="14" y="25"/>
                    </a:lnTo>
                    <a:lnTo>
                      <a:pt x="14" y="20"/>
                    </a:lnTo>
                    <a:lnTo>
                      <a:pt x="14" y="20"/>
                    </a:lnTo>
                    <a:lnTo>
                      <a:pt x="14" y="20"/>
                    </a:lnTo>
                    <a:lnTo>
                      <a:pt x="14" y="20"/>
                    </a:lnTo>
                    <a:lnTo>
                      <a:pt x="20" y="32"/>
                    </a:lnTo>
                    <a:lnTo>
                      <a:pt x="20" y="32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27" y="51"/>
                    </a:lnTo>
                    <a:lnTo>
                      <a:pt x="28" y="52"/>
                    </a:lnTo>
                    <a:lnTo>
                      <a:pt x="28" y="52"/>
                    </a:lnTo>
                    <a:lnTo>
                      <a:pt x="31" y="52"/>
                    </a:lnTo>
                    <a:lnTo>
                      <a:pt x="33" y="52"/>
                    </a:lnTo>
                    <a:lnTo>
                      <a:pt x="33" y="52"/>
                    </a:lnTo>
                    <a:lnTo>
                      <a:pt x="34" y="52"/>
                    </a:lnTo>
                    <a:lnTo>
                      <a:pt x="34" y="52"/>
                    </a:lnTo>
                    <a:lnTo>
                      <a:pt x="34" y="52"/>
                    </a:lnTo>
                    <a:lnTo>
                      <a:pt x="34" y="52"/>
                    </a:lnTo>
                    <a:lnTo>
                      <a:pt x="37" y="51"/>
                    </a:lnTo>
                    <a:lnTo>
                      <a:pt x="37" y="51"/>
                    </a:lnTo>
                    <a:lnTo>
                      <a:pt x="38" y="49"/>
                    </a:lnTo>
                    <a:lnTo>
                      <a:pt x="40" y="48"/>
                    </a:lnTo>
                    <a:lnTo>
                      <a:pt x="40" y="48"/>
                    </a:lnTo>
                    <a:lnTo>
                      <a:pt x="41" y="38"/>
                    </a:lnTo>
                    <a:lnTo>
                      <a:pt x="41" y="38"/>
                    </a:lnTo>
                    <a:lnTo>
                      <a:pt x="45" y="29"/>
                    </a:lnTo>
                    <a:lnTo>
                      <a:pt x="45" y="29"/>
                    </a:lnTo>
                    <a:lnTo>
                      <a:pt x="48" y="21"/>
                    </a:lnTo>
                    <a:lnTo>
                      <a:pt x="48" y="21"/>
                    </a:lnTo>
                    <a:lnTo>
                      <a:pt x="50" y="17"/>
                    </a:lnTo>
                    <a:lnTo>
                      <a:pt x="50" y="17"/>
                    </a:lnTo>
                    <a:lnTo>
                      <a:pt x="50" y="21"/>
                    </a:lnTo>
                    <a:lnTo>
                      <a:pt x="50" y="28"/>
                    </a:lnTo>
                    <a:lnTo>
                      <a:pt x="50" y="28"/>
                    </a:lnTo>
                    <a:lnTo>
                      <a:pt x="51" y="39"/>
                    </a:lnTo>
                    <a:lnTo>
                      <a:pt x="51" y="39"/>
                    </a:lnTo>
                    <a:lnTo>
                      <a:pt x="52" y="52"/>
                    </a:lnTo>
                    <a:lnTo>
                      <a:pt x="52" y="56"/>
                    </a:lnTo>
                    <a:lnTo>
                      <a:pt x="52" y="56"/>
                    </a:lnTo>
                    <a:lnTo>
                      <a:pt x="52" y="56"/>
                    </a:lnTo>
                    <a:lnTo>
                      <a:pt x="52" y="56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4" y="61"/>
                    </a:lnTo>
                    <a:lnTo>
                      <a:pt x="54" y="61"/>
                    </a:lnTo>
                    <a:lnTo>
                      <a:pt x="57" y="62"/>
                    </a:lnTo>
                    <a:lnTo>
                      <a:pt x="58" y="62"/>
                    </a:lnTo>
                    <a:lnTo>
                      <a:pt x="58" y="62"/>
                    </a:lnTo>
                    <a:lnTo>
                      <a:pt x="59" y="62"/>
                    </a:lnTo>
                    <a:lnTo>
                      <a:pt x="59" y="62"/>
                    </a:lnTo>
                    <a:lnTo>
                      <a:pt x="61" y="61"/>
                    </a:lnTo>
                    <a:lnTo>
                      <a:pt x="61" y="61"/>
                    </a:lnTo>
                    <a:lnTo>
                      <a:pt x="64" y="59"/>
                    </a:lnTo>
                    <a:lnTo>
                      <a:pt x="64" y="59"/>
                    </a:lnTo>
                    <a:lnTo>
                      <a:pt x="64" y="56"/>
                    </a:lnTo>
                    <a:lnTo>
                      <a:pt x="64" y="56"/>
                    </a:lnTo>
                    <a:lnTo>
                      <a:pt x="64" y="56"/>
                    </a:lnTo>
                    <a:lnTo>
                      <a:pt x="64" y="56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119" name="타원 118"/>
            <p:cNvSpPr/>
            <p:nvPr userDrawn="1"/>
          </p:nvSpPr>
          <p:spPr>
            <a:xfrm>
              <a:off x="2831550" y="6141897"/>
              <a:ext cx="295185" cy="295185"/>
            </a:xfrm>
            <a:prstGeom prst="ellipse">
              <a:avLst/>
            </a:prstGeom>
            <a:noFill/>
            <a:ln w="57150">
              <a:solidFill>
                <a:srgbClr val="F6B14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2" name="타원 41">
            <a:extLst>
              <a:ext uri="{FF2B5EF4-FFF2-40B4-BE49-F238E27FC236}">
                <a16:creationId xmlns:a16="http://schemas.microsoft.com/office/drawing/2014/main" xmlns="" id="{C81BD414-B3FA-4354-BB07-AEAB69316F79}"/>
              </a:ext>
            </a:extLst>
          </p:cNvPr>
          <p:cNvSpPr/>
          <p:nvPr userDrawn="1"/>
        </p:nvSpPr>
        <p:spPr>
          <a:xfrm flipV="1">
            <a:off x="1912028" y="3028454"/>
            <a:ext cx="50124" cy="478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타원 83">
            <a:extLst>
              <a:ext uri="{FF2B5EF4-FFF2-40B4-BE49-F238E27FC236}">
                <a16:creationId xmlns:a16="http://schemas.microsoft.com/office/drawing/2014/main" xmlns="" id="{382285E5-3BB3-4E91-93ED-42A9F47A2FCA}"/>
              </a:ext>
            </a:extLst>
          </p:cNvPr>
          <p:cNvSpPr/>
          <p:nvPr userDrawn="1"/>
        </p:nvSpPr>
        <p:spPr>
          <a:xfrm flipH="1">
            <a:off x="2576694" y="4593486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1" hasCustomPrompt="1"/>
          </p:nvPr>
        </p:nvSpPr>
        <p:spPr>
          <a:xfrm>
            <a:off x="3299368" y="3738412"/>
            <a:ext cx="5490840" cy="662477"/>
          </a:xfrm>
        </p:spPr>
        <p:txBody>
          <a:bodyPr anchor="ctr" anchorCtr="0">
            <a:noAutofit/>
          </a:bodyPr>
          <a:lstStyle>
            <a:lvl1pPr marL="0" indent="0" algn="ctr">
              <a:buClr>
                <a:srgbClr val="E36FB4"/>
              </a:buClr>
              <a:buFontTx/>
              <a:buNone/>
              <a:defRPr lang="ko-KR" altLang="en-US" sz="16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defRPr>
            </a:lvl1pPr>
          </a:lstStyle>
          <a:p>
            <a:pPr lvl="0"/>
            <a:r>
              <a:rPr lang="ko-KR" altLang="en-US" dirty="0" smtClean="0"/>
              <a:t>날짜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원기 </a:t>
            </a:r>
            <a:r>
              <a:rPr lang="en-US" altLang="ko-KR" dirty="0" smtClean="0"/>
              <a:t>110</a:t>
            </a:r>
            <a:r>
              <a:rPr lang="ko-KR" altLang="en-US" dirty="0" smtClean="0"/>
              <a:t>년</a:t>
            </a:r>
            <a:r>
              <a:rPr lang="en-US" altLang="ko-KR" dirty="0" smtClean="0"/>
              <a:t>(2025) 4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28</a:t>
            </a:r>
            <a:r>
              <a:rPr lang="ko-KR" altLang="en-US" dirty="0" smtClean="0"/>
              <a:t>일 월요일 오전 </a:t>
            </a:r>
            <a:r>
              <a:rPr lang="en-US" altLang="ko-KR" dirty="0" smtClean="0"/>
              <a:t>10</a:t>
            </a:r>
            <a:r>
              <a:rPr lang="ko-KR" altLang="en-US" dirty="0" smtClean="0"/>
              <a:t>시</a:t>
            </a:r>
            <a:endParaRPr lang="en-US" altLang="ko-KR" dirty="0" smtClean="0"/>
          </a:p>
          <a:p>
            <a:pPr lvl="0"/>
            <a:r>
              <a:rPr lang="ko-KR" altLang="en-US" dirty="0" err="1" smtClean="0"/>
              <a:t>교당명</a:t>
            </a:r>
            <a:r>
              <a:rPr lang="ko-KR" altLang="en-US" dirty="0" smtClean="0"/>
              <a:t> </a:t>
            </a:r>
            <a:r>
              <a:rPr lang="en-US" altLang="ko-KR" dirty="0" smtClean="0"/>
              <a:t>: 00000 </a:t>
            </a:r>
            <a:r>
              <a:rPr lang="ko-KR" altLang="en-US" dirty="0" smtClean="0"/>
              <a:t>교당</a:t>
            </a:r>
            <a:endParaRPr lang="ko-KR" altLang="en-US" dirty="0"/>
          </a:p>
        </p:txBody>
      </p:sp>
      <p:pic>
        <p:nvPicPr>
          <p:cNvPr id="10" name="그림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4899" y="3772310"/>
            <a:ext cx="682521" cy="682521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97" y="1009310"/>
            <a:ext cx="1181632" cy="201539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33" y="5468205"/>
            <a:ext cx="1634843" cy="870159"/>
          </a:xfrm>
          <a:prstGeom prst="rect">
            <a:avLst/>
          </a:prstGeom>
        </p:spPr>
      </p:pic>
      <p:pic>
        <p:nvPicPr>
          <p:cNvPr id="63" name="그림 6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835412">
            <a:off x="11218753" y="2172893"/>
            <a:ext cx="412293" cy="412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2674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21455-04B3-4A34-9D6A-6DD941000D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8760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21455-04B3-4A34-9D6A-6DD941000D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9407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21455-04B3-4A34-9D6A-6DD941000D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0612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00298" y="561168"/>
            <a:ext cx="8149534" cy="5306962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defRPr>
            </a:lvl1pPr>
            <a:lvl2pPr>
              <a:defRPr>
                <a:latin typeface="한둥근체 돋움" panose="020B0503000000000000" pitchFamily="50" charset="-127"/>
                <a:ea typeface="한둥근체 돋움" panose="020B0503000000000000" pitchFamily="50" charset="-127"/>
              </a:defRPr>
            </a:lvl2pPr>
            <a:lvl3pPr>
              <a:defRPr>
                <a:latin typeface="한둥근체 돋움" panose="020B0503000000000000" pitchFamily="50" charset="-127"/>
                <a:ea typeface="한둥근체 돋움" panose="020B0503000000000000" pitchFamily="50" charset="-127"/>
              </a:defRPr>
            </a:lvl3pPr>
            <a:lvl4pPr>
              <a:defRPr>
                <a:latin typeface="한둥근체 돋움" panose="020B0503000000000000" pitchFamily="50" charset="-127"/>
                <a:ea typeface="한둥근체 돋움" panose="020B0503000000000000" pitchFamily="50" charset="-127"/>
              </a:defRPr>
            </a:lvl4pPr>
            <a:lvl5pPr>
              <a:defRPr>
                <a:latin typeface="한둥근체 돋움" panose="020B0503000000000000" pitchFamily="50" charset="-127"/>
                <a:ea typeface="한둥근체 돋움" panose="020B0503000000000000" pitchFamily="50" charset="-127"/>
              </a:defRPr>
            </a:lvl5pPr>
          </a:lstStyle>
          <a:p>
            <a:pPr lvl="0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16057" y="681002"/>
            <a:ext cx="2364329" cy="2345561"/>
          </a:xfrm>
          <a:noFill/>
          <a:ln w="9525">
            <a:noFill/>
          </a:ln>
        </p:spPr>
        <p:txBody>
          <a:bodyPr anchor="t" anchorCtr="0">
            <a:noAutofit/>
          </a:bodyPr>
          <a:lstStyle>
            <a:lvl1pPr algn="ctr">
              <a:lnSpc>
                <a:spcPct val="100000"/>
              </a:lnSpc>
              <a:defRPr lang="ko-KR" altLang="en-US" sz="4400" b="1" dirty="0" smtClean="0">
                <a:solidFill>
                  <a:srgbClr val="E36FB4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Cafe24 Ssurround Bold" panose="020F0800000000000000" pitchFamily="50" charset="-127"/>
                <a:ea typeface="Cafe24 Ssurround Bold" panose="020F0800000000000000" pitchFamily="50" charset="-127"/>
              </a:defRPr>
            </a:lvl1pPr>
          </a:lstStyle>
          <a:p>
            <a:r>
              <a:rPr lang="ko-KR" altLang="en-US" dirty="0"/>
              <a:t>마스터 제목 스타일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9025812" y="6214122"/>
            <a:ext cx="2743200" cy="365125"/>
          </a:xfr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fld id="{AA321455-04B3-4A34-9D6A-6DD941000D5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grpSp>
        <p:nvGrpSpPr>
          <p:cNvPr id="103" name="그룹 102"/>
          <p:cNvGrpSpPr/>
          <p:nvPr userDrawn="1"/>
        </p:nvGrpSpPr>
        <p:grpSpPr>
          <a:xfrm>
            <a:off x="601071" y="6230220"/>
            <a:ext cx="1033882" cy="261762"/>
            <a:chOff x="2831550" y="6141897"/>
            <a:chExt cx="1181632" cy="299170"/>
          </a:xfrm>
        </p:grpSpPr>
        <p:grpSp>
          <p:nvGrpSpPr>
            <p:cNvPr id="104" name="그룹 103"/>
            <p:cNvGrpSpPr/>
            <p:nvPr userDrawn="1"/>
          </p:nvGrpSpPr>
          <p:grpSpPr>
            <a:xfrm>
              <a:off x="3250899" y="6161563"/>
              <a:ext cx="762283" cy="279504"/>
              <a:chOff x="1600729" y="-523356"/>
              <a:chExt cx="1095375" cy="401638"/>
            </a:xfrm>
            <a:solidFill>
              <a:schemeClr val="tx1"/>
            </a:solidFill>
          </p:grpSpPr>
          <p:sp>
            <p:nvSpPr>
              <p:cNvPr id="106" name="Freeform 6"/>
              <p:cNvSpPr>
                <a:spLocks/>
              </p:cNvSpPr>
              <p:nvPr userDrawn="1"/>
            </p:nvSpPr>
            <p:spPr bwMode="auto">
              <a:xfrm>
                <a:off x="1811867" y="-523356"/>
                <a:ext cx="107950" cy="190500"/>
              </a:xfrm>
              <a:custGeom>
                <a:avLst/>
                <a:gdLst>
                  <a:gd name="T0" fmla="*/ 4 w 68"/>
                  <a:gd name="T1" fmla="*/ 55 h 120"/>
                  <a:gd name="T2" fmla="*/ 4 w 68"/>
                  <a:gd name="T3" fmla="*/ 55 h 120"/>
                  <a:gd name="T4" fmla="*/ 10 w 68"/>
                  <a:gd name="T5" fmla="*/ 55 h 120"/>
                  <a:gd name="T6" fmla="*/ 14 w 68"/>
                  <a:gd name="T7" fmla="*/ 54 h 120"/>
                  <a:gd name="T8" fmla="*/ 19 w 68"/>
                  <a:gd name="T9" fmla="*/ 52 h 120"/>
                  <a:gd name="T10" fmla="*/ 24 w 68"/>
                  <a:gd name="T11" fmla="*/ 51 h 120"/>
                  <a:gd name="T12" fmla="*/ 24 w 68"/>
                  <a:gd name="T13" fmla="*/ 51 h 120"/>
                  <a:gd name="T14" fmla="*/ 40 w 68"/>
                  <a:gd name="T15" fmla="*/ 49 h 120"/>
                  <a:gd name="T16" fmla="*/ 40 w 68"/>
                  <a:gd name="T17" fmla="*/ 49 h 120"/>
                  <a:gd name="T18" fmla="*/ 38 w 68"/>
                  <a:gd name="T19" fmla="*/ 72 h 120"/>
                  <a:gd name="T20" fmla="*/ 38 w 68"/>
                  <a:gd name="T21" fmla="*/ 72 h 120"/>
                  <a:gd name="T22" fmla="*/ 38 w 68"/>
                  <a:gd name="T23" fmla="*/ 86 h 120"/>
                  <a:gd name="T24" fmla="*/ 38 w 68"/>
                  <a:gd name="T25" fmla="*/ 99 h 120"/>
                  <a:gd name="T26" fmla="*/ 40 w 68"/>
                  <a:gd name="T27" fmla="*/ 116 h 120"/>
                  <a:gd name="T28" fmla="*/ 40 w 68"/>
                  <a:gd name="T29" fmla="*/ 116 h 120"/>
                  <a:gd name="T30" fmla="*/ 40 w 68"/>
                  <a:gd name="T31" fmla="*/ 117 h 120"/>
                  <a:gd name="T32" fmla="*/ 41 w 68"/>
                  <a:gd name="T33" fmla="*/ 119 h 120"/>
                  <a:gd name="T34" fmla="*/ 43 w 68"/>
                  <a:gd name="T35" fmla="*/ 120 h 120"/>
                  <a:gd name="T36" fmla="*/ 46 w 68"/>
                  <a:gd name="T37" fmla="*/ 120 h 120"/>
                  <a:gd name="T38" fmla="*/ 46 w 68"/>
                  <a:gd name="T39" fmla="*/ 120 h 120"/>
                  <a:gd name="T40" fmla="*/ 50 w 68"/>
                  <a:gd name="T41" fmla="*/ 120 h 120"/>
                  <a:gd name="T42" fmla="*/ 54 w 68"/>
                  <a:gd name="T43" fmla="*/ 119 h 120"/>
                  <a:gd name="T44" fmla="*/ 57 w 68"/>
                  <a:gd name="T45" fmla="*/ 114 h 120"/>
                  <a:gd name="T46" fmla="*/ 60 w 68"/>
                  <a:gd name="T47" fmla="*/ 109 h 120"/>
                  <a:gd name="T48" fmla="*/ 60 w 68"/>
                  <a:gd name="T49" fmla="*/ 109 h 120"/>
                  <a:gd name="T50" fmla="*/ 60 w 68"/>
                  <a:gd name="T51" fmla="*/ 89 h 120"/>
                  <a:gd name="T52" fmla="*/ 60 w 68"/>
                  <a:gd name="T53" fmla="*/ 64 h 120"/>
                  <a:gd name="T54" fmla="*/ 60 w 68"/>
                  <a:gd name="T55" fmla="*/ 64 h 120"/>
                  <a:gd name="T56" fmla="*/ 63 w 68"/>
                  <a:gd name="T57" fmla="*/ 38 h 120"/>
                  <a:gd name="T58" fmla="*/ 65 w 68"/>
                  <a:gd name="T59" fmla="*/ 17 h 120"/>
                  <a:gd name="T60" fmla="*/ 65 w 68"/>
                  <a:gd name="T61" fmla="*/ 17 h 120"/>
                  <a:gd name="T62" fmla="*/ 68 w 68"/>
                  <a:gd name="T63" fmla="*/ 10 h 120"/>
                  <a:gd name="T64" fmla="*/ 68 w 68"/>
                  <a:gd name="T65" fmla="*/ 4 h 120"/>
                  <a:gd name="T66" fmla="*/ 67 w 68"/>
                  <a:gd name="T67" fmla="*/ 3 h 120"/>
                  <a:gd name="T68" fmla="*/ 65 w 68"/>
                  <a:gd name="T69" fmla="*/ 1 h 120"/>
                  <a:gd name="T70" fmla="*/ 58 w 68"/>
                  <a:gd name="T71" fmla="*/ 0 h 120"/>
                  <a:gd name="T72" fmla="*/ 58 w 68"/>
                  <a:gd name="T73" fmla="*/ 0 h 120"/>
                  <a:gd name="T74" fmla="*/ 51 w 68"/>
                  <a:gd name="T75" fmla="*/ 1 h 120"/>
                  <a:gd name="T76" fmla="*/ 48 w 68"/>
                  <a:gd name="T77" fmla="*/ 3 h 120"/>
                  <a:gd name="T78" fmla="*/ 47 w 68"/>
                  <a:gd name="T79" fmla="*/ 6 h 120"/>
                  <a:gd name="T80" fmla="*/ 47 w 68"/>
                  <a:gd name="T81" fmla="*/ 6 h 120"/>
                  <a:gd name="T82" fmla="*/ 44 w 68"/>
                  <a:gd name="T83" fmla="*/ 13 h 120"/>
                  <a:gd name="T84" fmla="*/ 41 w 68"/>
                  <a:gd name="T85" fmla="*/ 35 h 120"/>
                  <a:gd name="T86" fmla="*/ 41 w 68"/>
                  <a:gd name="T87" fmla="*/ 35 h 120"/>
                  <a:gd name="T88" fmla="*/ 27 w 68"/>
                  <a:gd name="T89" fmla="*/ 37 h 120"/>
                  <a:gd name="T90" fmla="*/ 27 w 68"/>
                  <a:gd name="T91" fmla="*/ 37 h 120"/>
                  <a:gd name="T92" fmla="*/ 13 w 68"/>
                  <a:gd name="T93" fmla="*/ 35 h 120"/>
                  <a:gd name="T94" fmla="*/ 7 w 68"/>
                  <a:gd name="T95" fmla="*/ 37 h 120"/>
                  <a:gd name="T96" fmla="*/ 6 w 68"/>
                  <a:gd name="T97" fmla="*/ 37 h 120"/>
                  <a:gd name="T98" fmla="*/ 4 w 68"/>
                  <a:gd name="T99" fmla="*/ 38 h 120"/>
                  <a:gd name="T100" fmla="*/ 4 w 68"/>
                  <a:gd name="T101" fmla="*/ 38 h 120"/>
                  <a:gd name="T102" fmla="*/ 2 w 68"/>
                  <a:gd name="T103" fmla="*/ 42 h 120"/>
                  <a:gd name="T104" fmla="*/ 0 w 68"/>
                  <a:gd name="T105" fmla="*/ 48 h 120"/>
                  <a:gd name="T106" fmla="*/ 0 w 68"/>
                  <a:gd name="T107" fmla="*/ 51 h 120"/>
                  <a:gd name="T108" fmla="*/ 0 w 68"/>
                  <a:gd name="T109" fmla="*/ 54 h 120"/>
                  <a:gd name="T110" fmla="*/ 2 w 68"/>
                  <a:gd name="T111" fmla="*/ 55 h 120"/>
                  <a:gd name="T112" fmla="*/ 4 w 68"/>
                  <a:gd name="T113" fmla="*/ 55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68" h="120">
                    <a:moveTo>
                      <a:pt x="4" y="55"/>
                    </a:moveTo>
                    <a:lnTo>
                      <a:pt x="4" y="55"/>
                    </a:lnTo>
                    <a:lnTo>
                      <a:pt x="10" y="55"/>
                    </a:lnTo>
                    <a:lnTo>
                      <a:pt x="14" y="54"/>
                    </a:lnTo>
                    <a:lnTo>
                      <a:pt x="19" y="52"/>
                    </a:lnTo>
                    <a:lnTo>
                      <a:pt x="24" y="51"/>
                    </a:lnTo>
                    <a:lnTo>
                      <a:pt x="24" y="51"/>
                    </a:lnTo>
                    <a:lnTo>
                      <a:pt x="40" y="49"/>
                    </a:lnTo>
                    <a:lnTo>
                      <a:pt x="40" y="49"/>
                    </a:lnTo>
                    <a:lnTo>
                      <a:pt x="38" y="72"/>
                    </a:lnTo>
                    <a:lnTo>
                      <a:pt x="38" y="72"/>
                    </a:lnTo>
                    <a:lnTo>
                      <a:pt x="38" y="86"/>
                    </a:lnTo>
                    <a:lnTo>
                      <a:pt x="38" y="99"/>
                    </a:lnTo>
                    <a:lnTo>
                      <a:pt x="40" y="116"/>
                    </a:lnTo>
                    <a:lnTo>
                      <a:pt x="40" y="116"/>
                    </a:lnTo>
                    <a:lnTo>
                      <a:pt x="40" y="117"/>
                    </a:lnTo>
                    <a:lnTo>
                      <a:pt x="41" y="119"/>
                    </a:lnTo>
                    <a:lnTo>
                      <a:pt x="43" y="120"/>
                    </a:lnTo>
                    <a:lnTo>
                      <a:pt x="46" y="120"/>
                    </a:lnTo>
                    <a:lnTo>
                      <a:pt x="46" y="120"/>
                    </a:lnTo>
                    <a:lnTo>
                      <a:pt x="50" y="120"/>
                    </a:lnTo>
                    <a:lnTo>
                      <a:pt x="54" y="119"/>
                    </a:lnTo>
                    <a:lnTo>
                      <a:pt x="57" y="114"/>
                    </a:lnTo>
                    <a:lnTo>
                      <a:pt x="60" y="109"/>
                    </a:lnTo>
                    <a:lnTo>
                      <a:pt x="60" y="109"/>
                    </a:lnTo>
                    <a:lnTo>
                      <a:pt x="60" y="89"/>
                    </a:lnTo>
                    <a:lnTo>
                      <a:pt x="60" y="64"/>
                    </a:lnTo>
                    <a:lnTo>
                      <a:pt x="60" y="64"/>
                    </a:lnTo>
                    <a:lnTo>
                      <a:pt x="63" y="38"/>
                    </a:lnTo>
                    <a:lnTo>
                      <a:pt x="65" y="17"/>
                    </a:lnTo>
                    <a:lnTo>
                      <a:pt x="65" y="17"/>
                    </a:lnTo>
                    <a:lnTo>
                      <a:pt x="68" y="10"/>
                    </a:lnTo>
                    <a:lnTo>
                      <a:pt x="68" y="4"/>
                    </a:lnTo>
                    <a:lnTo>
                      <a:pt x="67" y="3"/>
                    </a:lnTo>
                    <a:lnTo>
                      <a:pt x="65" y="1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1" y="1"/>
                    </a:lnTo>
                    <a:lnTo>
                      <a:pt x="48" y="3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4" y="13"/>
                    </a:lnTo>
                    <a:lnTo>
                      <a:pt x="41" y="35"/>
                    </a:lnTo>
                    <a:lnTo>
                      <a:pt x="41" y="35"/>
                    </a:lnTo>
                    <a:lnTo>
                      <a:pt x="27" y="37"/>
                    </a:lnTo>
                    <a:lnTo>
                      <a:pt x="27" y="37"/>
                    </a:lnTo>
                    <a:lnTo>
                      <a:pt x="13" y="35"/>
                    </a:lnTo>
                    <a:lnTo>
                      <a:pt x="7" y="37"/>
                    </a:lnTo>
                    <a:lnTo>
                      <a:pt x="6" y="37"/>
                    </a:lnTo>
                    <a:lnTo>
                      <a:pt x="4" y="38"/>
                    </a:lnTo>
                    <a:lnTo>
                      <a:pt x="4" y="38"/>
                    </a:lnTo>
                    <a:lnTo>
                      <a:pt x="2" y="42"/>
                    </a:lnTo>
                    <a:lnTo>
                      <a:pt x="0" y="48"/>
                    </a:lnTo>
                    <a:lnTo>
                      <a:pt x="0" y="51"/>
                    </a:lnTo>
                    <a:lnTo>
                      <a:pt x="0" y="54"/>
                    </a:lnTo>
                    <a:lnTo>
                      <a:pt x="2" y="55"/>
                    </a:lnTo>
                    <a:lnTo>
                      <a:pt x="4" y="55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07" name="Freeform 7"/>
              <p:cNvSpPr>
                <a:spLocks/>
              </p:cNvSpPr>
              <p:nvPr userDrawn="1"/>
            </p:nvSpPr>
            <p:spPr bwMode="auto">
              <a:xfrm>
                <a:off x="1600729" y="-409056"/>
                <a:ext cx="233363" cy="79375"/>
              </a:xfrm>
              <a:custGeom>
                <a:avLst/>
                <a:gdLst>
                  <a:gd name="T0" fmla="*/ 78 w 147"/>
                  <a:gd name="T1" fmla="*/ 40 h 50"/>
                  <a:gd name="T2" fmla="*/ 78 w 147"/>
                  <a:gd name="T3" fmla="*/ 40 h 50"/>
                  <a:gd name="T4" fmla="*/ 78 w 147"/>
                  <a:gd name="T5" fmla="*/ 47 h 50"/>
                  <a:gd name="T6" fmla="*/ 79 w 147"/>
                  <a:gd name="T7" fmla="*/ 48 h 50"/>
                  <a:gd name="T8" fmla="*/ 84 w 147"/>
                  <a:gd name="T9" fmla="*/ 50 h 50"/>
                  <a:gd name="T10" fmla="*/ 84 w 147"/>
                  <a:gd name="T11" fmla="*/ 50 h 50"/>
                  <a:gd name="T12" fmla="*/ 88 w 147"/>
                  <a:gd name="T13" fmla="*/ 48 h 50"/>
                  <a:gd name="T14" fmla="*/ 94 w 147"/>
                  <a:gd name="T15" fmla="*/ 47 h 50"/>
                  <a:gd name="T16" fmla="*/ 98 w 147"/>
                  <a:gd name="T17" fmla="*/ 42 h 50"/>
                  <a:gd name="T18" fmla="*/ 99 w 147"/>
                  <a:gd name="T19" fmla="*/ 41 h 50"/>
                  <a:gd name="T20" fmla="*/ 99 w 147"/>
                  <a:gd name="T21" fmla="*/ 38 h 50"/>
                  <a:gd name="T22" fmla="*/ 99 w 147"/>
                  <a:gd name="T23" fmla="*/ 38 h 50"/>
                  <a:gd name="T24" fmla="*/ 101 w 147"/>
                  <a:gd name="T25" fmla="*/ 21 h 50"/>
                  <a:gd name="T26" fmla="*/ 101 w 147"/>
                  <a:gd name="T27" fmla="*/ 21 h 50"/>
                  <a:gd name="T28" fmla="*/ 115 w 147"/>
                  <a:gd name="T29" fmla="*/ 23 h 50"/>
                  <a:gd name="T30" fmla="*/ 123 w 147"/>
                  <a:gd name="T31" fmla="*/ 23 h 50"/>
                  <a:gd name="T32" fmla="*/ 128 w 147"/>
                  <a:gd name="T33" fmla="*/ 24 h 50"/>
                  <a:gd name="T34" fmla="*/ 133 w 147"/>
                  <a:gd name="T35" fmla="*/ 24 h 50"/>
                  <a:gd name="T36" fmla="*/ 133 w 147"/>
                  <a:gd name="T37" fmla="*/ 24 h 50"/>
                  <a:gd name="T38" fmla="*/ 137 w 147"/>
                  <a:gd name="T39" fmla="*/ 24 h 50"/>
                  <a:gd name="T40" fmla="*/ 140 w 147"/>
                  <a:gd name="T41" fmla="*/ 23 h 50"/>
                  <a:gd name="T42" fmla="*/ 145 w 147"/>
                  <a:gd name="T43" fmla="*/ 16 h 50"/>
                  <a:gd name="T44" fmla="*/ 146 w 147"/>
                  <a:gd name="T45" fmla="*/ 10 h 50"/>
                  <a:gd name="T46" fmla="*/ 147 w 147"/>
                  <a:gd name="T47" fmla="*/ 4 h 50"/>
                  <a:gd name="T48" fmla="*/ 147 w 147"/>
                  <a:gd name="T49" fmla="*/ 4 h 50"/>
                  <a:gd name="T50" fmla="*/ 146 w 147"/>
                  <a:gd name="T51" fmla="*/ 1 h 50"/>
                  <a:gd name="T52" fmla="*/ 145 w 147"/>
                  <a:gd name="T53" fmla="*/ 0 h 50"/>
                  <a:gd name="T54" fmla="*/ 130 w 147"/>
                  <a:gd name="T55" fmla="*/ 4 h 50"/>
                  <a:gd name="T56" fmla="*/ 130 w 147"/>
                  <a:gd name="T57" fmla="*/ 4 h 50"/>
                  <a:gd name="T58" fmla="*/ 120 w 147"/>
                  <a:gd name="T59" fmla="*/ 6 h 50"/>
                  <a:gd name="T60" fmla="*/ 109 w 147"/>
                  <a:gd name="T61" fmla="*/ 7 h 50"/>
                  <a:gd name="T62" fmla="*/ 85 w 147"/>
                  <a:gd name="T63" fmla="*/ 7 h 50"/>
                  <a:gd name="T64" fmla="*/ 85 w 147"/>
                  <a:gd name="T65" fmla="*/ 7 h 50"/>
                  <a:gd name="T66" fmla="*/ 31 w 147"/>
                  <a:gd name="T67" fmla="*/ 9 h 50"/>
                  <a:gd name="T68" fmla="*/ 31 w 147"/>
                  <a:gd name="T69" fmla="*/ 9 h 50"/>
                  <a:gd name="T70" fmla="*/ 18 w 147"/>
                  <a:gd name="T71" fmla="*/ 9 h 50"/>
                  <a:gd name="T72" fmla="*/ 13 w 147"/>
                  <a:gd name="T73" fmla="*/ 7 h 50"/>
                  <a:gd name="T74" fmla="*/ 13 w 147"/>
                  <a:gd name="T75" fmla="*/ 7 h 50"/>
                  <a:gd name="T76" fmla="*/ 10 w 147"/>
                  <a:gd name="T77" fmla="*/ 9 h 50"/>
                  <a:gd name="T78" fmla="*/ 6 w 147"/>
                  <a:gd name="T79" fmla="*/ 10 h 50"/>
                  <a:gd name="T80" fmla="*/ 3 w 147"/>
                  <a:gd name="T81" fmla="*/ 14 h 50"/>
                  <a:gd name="T82" fmla="*/ 0 w 147"/>
                  <a:gd name="T83" fmla="*/ 21 h 50"/>
                  <a:gd name="T84" fmla="*/ 0 w 147"/>
                  <a:gd name="T85" fmla="*/ 21 h 50"/>
                  <a:gd name="T86" fmla="*/ 0 w 147"/>
                  <a:gd name="T87" fmla="*/ 24 h 50"/>
                  <a:gd name="T88" fmla="*/ 1 w 147"/>
                  <a:gd name="T89" fmla="*/ 26 h 50"/>
                  <a:gd name="T90" fmla="*/ 3 w 147"/>
                  <a:gd name="T91" fmla="*/ 27 h 50"/>
                  <a:gd name="T92" fmla="*/ 6 w 147"/>
                  <a:gd name="T93" fmla="*/ 27 h 50"/>
                  <a:gd name="T94" fmla="*/ 11 w 147"/>
                  <a:gd name="T95" fmla="*/ 27 h 50"/>
                  <a:gd name="T96" fmla="*/ 18 w 147"/>
                  <a:gd name="T97" fmla="*/ 26 h 50"/>
                  <a:gd name="T98" fmla="*/ 18 w 147"/>
                  <a:gd name="T99" fmla="*/ 26 h 50"/>
                  <a:gd name="T100" fmla="*/ 33 w 147"/>
                  <a:gd name="T101" fmla="*/ 24 h 50"/>
                  <a:gd name="T102" fmla="*/ 47 w 147"/>
                  <a:gd name="T103" fmla="*/ 23 h 50"/>
                  <a:gd name="T104" fmla="*/ 79 w 147"/>
                  <a:gd name="T105" fmla="*/ 21 h 50"/>
                  <a:gd name="T106" fmla="*/ 79 w 147"/>
                  <a:gd name="T107" fmla="*/ 21 h 50"/>
                  <a:gd name="T108" fmla="*/ 78 w 147"/>
                  <a:gd name="T109" fmla="*/ 4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47" h="50">
                    <a:moveTo>
                      <a:pt x="78" y="40"/>
                    </a:moveTo>
                    <a:lnTo>
                      <a:pt x="78" y="40"/>
                    </a:lnTo>
                    <a:lnTo>
                      <a:pt x="78" y="47"/>
                    </a:lnTo>
                    <a:lnTo>
                      <a:pt x="79" y="48"/>
                    </a:lnTo>
                    <a:lnTo>
                      <a:pt x="84" y="50"/>
                    </a:lnTo>
                    <a:lnTo>
                      <a:pt x="84" y="50"/>
                    </a:lnTo>
                    <a:lnTo>
                      <a:pt x="88" y="48"/>
                    </a:lnTo>
                    <a:lnTo>
                      <a:pt x="94" y="47"/>
                    </a:lnTo>
                    <a:lnTo>
                      <a:pt x="98" y="42"/>
                    </a:lnTo>
                    <a:lnTo>
                      <a:pt x="99" y="41"/>
                    </a:lnTo>
                    <a:lnTo>
                      <a:pt x="99" y="38"/>
                    </a:lnTo>
                    <a:lnTo>
                      <a:pt x="99" y="38"/>
                    </a:lnTo>
                    <a:lnTo>
                      <a:pt x="101" y="21"/>
                    </a:lnTo>
                    <a:lnTo>
                      <a:pt x="101" y="21"/>
                    </a:lnTo>
                    <a:lnTo>
                      <a:pt x="115" y="23"/>
                    </a:lnTo>
                    <a:lnTo>
                      <a:pt x="123" y="23"/>
                    </a:lnTo>
                    <a:lnTo>
                      <a:pt x="128" y="24"/>
                    </a:lnTo>
                    <a:lnTo>
                      <a:pt x="133" y="24"/>
                    </a:lnTo>
                    <a:lnTo>
                      <a:pt x="133" y="24"/>
                    </a:lnTo>
                    <a:lnTo>
                      <a:pt x="137" y="24"/>
                    </a:lnTo>
                    <a:lnTo>
                      <a:pt x="140" y="23"/>
                    </a:lnTo>
                    <a:lnTo>
                      <a:pt x="145" y="16"/>
                    </a:lnTo>
                    <a:lnTo>
                      <a:pt x="146" y="10"/>
                    </a:lnTo>
                    <a:lnTo>
                      <a:pt x="147" y="4"/>
                    </a:lnTo>
                    <a:lnTo>
                      <a:pt x="147" y="4"/>
                    </a:lnTo>
                    <a:lnTo>
                      <a:pt x="146" y="1"/>
                    </a:lnTo>
                    <a:lnTo>
                      <a:pt x="145" y="0"/>
                    </a:lnTo>
                    <a:lnTo>
                      <a:pt x="130" y="4"/>
                    </a:lnTo>
                    <a:lnTo>
                      <a:pt x="130" y="4"/>
                    </a:lnTo>
                    <a:lnTo>
                      <a:pt x="120" y="6"/>
                    </a:lnTo>
                    <a:lnTo>
                      <a:pt x="109" y="7"/>
                    </a:lnTo>
                    <a:lnTo>
                      <a:pt x="85" y="7"/>
                    </a:lnTo>
                    <a:lnTo>
                      <a:pt x="85" y="7"/>
                    </a:lnTo>
                    <a:lnTo>
                      <a:pt x="31" y="9"/>
                    </a:lnTo>
                    <a:lnTo>
                      <a:pt x="31" y="9"/>
                    </a:lnTo>
                    <a:lnTo>
                      <a:pt x="18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0" y="9"/>
                    </a:lnTo>
                    <a:lnTo>
                      <a:pt x="6" y="10"/>
                    </a:lnTo>
                    <a:lnTo>
                      <a:pt x="3" y="14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1" y="26"/>
                    </a:lnTo>
                    <a:lnTo>
                      <a:pt x="3" y="27"/>
                    </a:lnTo>
                    <a:lnTo>
                      <a:pt x="6" y="27"/>
                    </a:lnTo>
                    <a:lnTo>
                      <a:pt x="11" y="27"/>
                    </a:lnTo>
                    <a:lnTo>
                      <a:pt x="18" y="26"/>
                    </a:lnTo>
                    <a:lnTo>
                      <a:pt x="18" y="26"/>
                    </a:lnTo>
                    <a:lnTo>
                      <a:pt x="33" y="24"/>
                    </a:lnTo>
                    <a:lnTo>
                      <a:pt x="47" y="23"/>
                    </a:lnTo>
                    <a:lnTo>
                      <a:pt x="79" y="21"/>
                    </a:lnTo>
                    <a:lnTo>
                      <a:pt x="79" y="21"/>
                    </a:lnTo>
                    <a:lnTo>
                      <a:pt x="78" y="40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08" name="Freeform 8"/>
              <p:cNvSpPr>
                <a:spLocks/>
              </p:cNvSpPr>
              <p:nvPr userDrawn="1"/>
            </p:nvSpPr>
            <p:spPr bwMode="auto">
              <a:xfrm>
                <a:off x="1637242" y="-339206"/>
                <a:ext cx="292100" cy="87313"/>
              </a:xfrm>
              <a:custGeom>
                <a:avLst/>
                <a:gdLst>
                  <a:gd name="T0" fmla="*/ 180 w 184"/>
                  <a:gd name="T1" fmla="*/ 27 h 55"/>
                  <a:gd name="T2" fmla="*/ 180 w 184"/>
                  <a:gd name="T3" fmla="*/ 27 h 55"/>
                  <a:gd name="T4" fmla="*/ 175 w 184"/>
                  <a:gd name="T5" fmla="*/ 28 h 55"/>
                  <a:gd name="T6" fmla="*/ 170 w 184"/>
                  <a:gd name="T7" fmla="*/ 30 h 55"/>
                  <a:gd name="T8" fmla="*/ 161 w 184"/>
                  <a:gd name="T9" fmla="*/ 32 h 55"/>
                  <a:gd name="T10" fmla="*/ 148 w 184"/>
                  <a:gd name="T11" fmla="*/ 32 h 55"/>
                  <a:gd name="T12" fmla="*/ 148 w 184"/>
                  <a:gd name="T13" fmla="*/ 32 h 55"/>
                  <a:gd name="T14" fmla="*/ 82 w 184"/>
                  <a:gd name="T15" fmla="*/ 31 h 55"/>
                  <a:gd name="T16" fmla="*/ 82 w 184"/>
                  <a:gd name="T17" fmla="*/ 31 h 55"/>
                  <a:gd name="T18" fmla="*/ 52 w 184"/>
                  <a:gd name="T19" fmla="*/ 32 h 55"/>
                  <a:gd name="T20" fmla="*/ 31 w 184"/>
                  <a:gd name="T21" fmla="*/ 34 h 55"/>
                  <a:gd name="T22" fmla="*/ 31 w 184"/>
                  <a:gd name="T23" fmla="*/ 34 h 55"/>
                  <a:gd name="T24" fmla="*/ 32 w 184"/>
                  <a:gd name="T25" fmla="*/ 25 h 55"/>
                  <a:gd name="T26" fmla="*/ 34 w 184"/>
                  <a:gd name="T27" fmla="*/ 20 h 55"/>
                  <a:gd name="T28" fmla="*/ 34 w 184"/>
                  <a:gd name="T29" fmla="*/ 15 h 55"/>
                  <a:gd name="T30" fmla="*/ 32 w 184"/>
                  <a:gd name="T31" fmla="*/ 10 h 55"/>
                  <a:gd name="T32" fmla="*/ 29 w 184"/>
                  <a:gd name="T33" fmla="*/ 6 h 55"/>
                  <a:gd name="T34" fmla="*/ 25 w 184"/>
                  <a:gd name="T35" fmla="*/ 1 h 55"/>
                  <a:gd name="T36" fmla="*/ 18 w 184"/>
                  <a:gd name="T37" fmla="*/ 0 h 55"/>
                  <a:gd name="T38" fmla="*/ 18 w 184"/>
                  <a:gd name="T39" fmla="*/ 0 h 55"/>
                  <a:gd name="T40" fmla="*/ 14 w 184"/>
                  <a:gd name="T41" fmla="*/ 0 h 55"/>
                  <a:gd name="T42" fmla="*/ 11 w 184"/>
                  <a:gd name="T43" fmla="*/ 1 h 55"/>
                  <a:gd name="T44" fmla="*/ 10 w 184"/>
                  <a:gd name="T45" fmla="*/ 3 h 55"/>
                  <a:gd name="T46" fmla="*/ 8 w 184"/>
                  <a:gd name="T47" fmla="*/ 6 h 55"/>
                  <a:gd name="T48" fmla="*/ 8 w 184"/>
                  <a:gd name="T49" fmla="*/ 6 h 55"/>
                  <a:gd name="T50" fmla="*/ 10 w 184"/>
                  <a:gd name="T51" fmla="*/ 13 h 55"/>
                  <a:gd name="T52" fmla="*/ 11 w 184"/>
                  <a:gd name="T53" fmla="*/ 17 h 55"/>
                  <a:gd name="T54" fmla="*/ 10 w 184"/>
                  <a:gd name="T55" fmla="*/ 23 h 55"/>
                  <a:gd name="T56" fmla="*/ 10 w 184"/>
                  <a:gd name="T57" fmla="*/ 23 h 55"/>
                  <a:gd name="T58" fmla="*/ 10 w 184"/>
                  <a:gd name="T59" fmla="*/ 28 h 55"/>
                  <a:gd name="T60" fmla="*/ 8 w 184"/>
                  <a:gd name="T61" fmla="*/ 32 h 55"/>
                  <a:gd name="T62" fmla="*/ 4 w 184"/>
                  <a:gd name="T63" fmla="*/ 38 h 55"/>
                  <a:gd name="T64" fmla="*/ 1 w 184"/>
                  <a:gd name="T65" fmla="*/ 41 h 55"/>
                  <a:gd name="T66" fmla="*/ 0 w 184"/>
                  <a:gd name="T67" fmla="*/ 42 h 55"/>
                  <a:gd name="T68" fmla="*/ 0 w 184"/>
                  <a:gd name="T69" fmla="*/ 45 h 55"/>
                  <a:gd name="T70" fmla="*/ 0 w 184"/>
                  <a:gd name="T71" fmla="*/ 45 h 55"/>
                  <a:gd name="T72" fmla="*/ 0 w 184"/>
                  <a:gd name="T73" fmla="*/ 49 h 55"/>
                  <a:gd name="T74" fmla="*/ 1 w 184"/>
                  <a:gd name="T75" fmla="*/ 52 h 55"/>
                  <a:gd name="T76" fmla="*/ 4 w 184"/>
                  <a:gd name="T77" fmla="*/ 54 h 55"/>
                  <a:gd name="T78" fmla="*/ 8 w 184"/>
                  <a:gd name="T79" fmla="*/ 55 h 55"/>
                  <a:gd name="T80" fmla="*/ 8 w 184"/>
                  <a:gd name="T81" fmla="*/ 55 h 55"/>
                  <a:gd name="T82" fmla="*/ 14 w 184"/>
                  <a:gd name="T83" fmla="*/ 54 h 55"/>
                  <a:gd name="T84" fmla="*/ 25 w 184"/>
                  <a:gd name="T85" fmla="*/ 49 h 55"/>
                  <a:gd name="T86" fmla="*/ 44 w 184"/>
                  <a:gd name="T87" fmla="*/ 47 h 55"/>
                  <a:gd name="T88" fmla="*/ 56 w 184"/>
                  <a:gd name="T89" fmla="*/ 45 h 55"/>
                  <a:gd name="T90" fmla="*/ 72 w 184"/>
                  <a:gd name="T91" fmla="*/ 45 h 55"/>
                  <a:gd name="T92" fmla="*/ 72 w 184"/>
                  <a:gd name="T93" fmla="*/ 45 h 55"/>
                  <a:gd name="T94" fmla="*/ 103 w 184"/>
                  <a:gd name="T95" fmla="*/ 47 h 55"/>
                  <a:gd name="T96" fmla="*/ 129 w 184"/>
                  <a:gd name="T97" fmla="*/ 49 h 55"/>
                  <a:gd name="T98" fmla="*/ 161 w 184"/>
                  <a:gd name="T99" fmla="*/ 55 h 55"/>
                  <a:gd name="T100" fmla="*/ 161 w 184"/>
                  <a:gd name="T101" fmla="*/ 55 h 55"/>
                  <a:gd name="T102" fmla="*/ 168 w 184"/>
                  <a:gd name="T103" fmla="*/ 55 h 55"/>
                  <a:gd name="T104" fmla="*/ 174 w 184"/>
                  <a:gd name="T105" fmla="*/ 55 h 55"/>
                  <a:gd name="T106" fmla="*/ 178 w 184"/>
                  <a:gd name="T107" fmla="*/ 51 h 55"/>
                  <a:gd name="T108" fmla="*/ 181 w 184"/>
                  <a:gd name="T109" fmla="*/ 45 h 55"/>
                  <a:gd name="T110" fmla="*/ 181 w 184"/>
                  <a:gd name="T111" fmla="*/ 45 h 55"/>
                  <a:gd name="T112" fmla="*/ 184 w 184"/>
                  <a:gd name="T113" fmla="*/ 38 h 55"/>
                  <a:gd name="T114" fmla="*/ 184 w 184"/>
                  <a:gd name="T115" fmla="*/ 32 h 55"/>
                  <a:gd name="T116" fmla="*/ 184 w 184"/>
                  <a:gd name="T117" fmla="*/ 28 h 55"/>
                  <a:gd name="T118" fmla="*/ 182 w 184"/>
                  <a:gd name="T119" fmla="*/ 27 h 55"/>
                  <a:gd name="T120" fmla="*/ 180 w 184"/>
                  <a:gd name="T121" fmla="*/ 27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84" h="55">
                    <a:moveTo>
                      <a:pt x="180" y="27"/>
                    </a:moveTo>
                    <a:lnTo>
                      <a:pt x="180" y="27"/>
                    </a:lnTo>
                    <a:lnTo>
                      <a:pt x="175" y="28"/>
                    </a:lnTo>
                    <a:lnTo>
                      <a:pt x="170" y="30"/>
                    </a:lnTo>
                    <a:lnTo>
                      <a:pt x="161" y="32"/>
                    </a:lnTo>
                    <a:lnTo>
                      <a:pt x="148" y="32"/>
                    </a:lnTo>
                    <a:lnTo>
                      <a:pt x="148" y="32"/>
                    </a:lnTo>
                    <a:lnTo>
                      <a:pt x="82" y="31"/>
                    </a:lnTo>
                    <a:lnTo>
                      <a:pt x="82" y="31"/>
                    </a:lnTo>
                    <a:lnTo>
                      <a:pt x="52" y="32"/>
                    </a:lnTo>
                    <a:lnTo>
                      <a:pt x="31" y="34"/>
                    </a:lnTo>
                    <a:lnTo>
                      <a:pt x="31" y="34"/>
                    </a:lnTo>
                    <a:lnTo>
                      <a:pt x="32" y="25"/>
                    </a:lnTo>
                    <a:lnTo>
                      <a:pt x="34" y="20"/>
                    </a:lnTo>
                    <a:lnTo>
                      <a:pt x="34" y="15"/>
                    </a:lnTo>
                    <a:lnTo>
                      <a:pt x="32" y="10"/>
                    </a:lnTo>
                    <a:lnTo>
                      <a:pt x="29" y="6"/>
                    </a:lnTo>
                    <a:lnTo>
                      <a:pt x="25" y="1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10" y="3"/>
                    </a:lnTo>
                    <a:lnTo>
                      <a:pt x="8" y="6"/>
                    </a:lnTo>
                    <a:lnTo>
                      <a:pt x="8" y="6"/>
                    </a:lnTo>
                    <a:lnTo>
                      <a:pt x="10" y="13"/>
                    </a:lnTo>
                    <a:lnTo>
                      <a:pt x="11" y="17"/>
                    </a:lnTo>
                    <a:lnTo>
                      <a:pt x="10" y="23"/>
                    </a:lnTo>
                    <a:lnTo>
                      <a:pt x="10" y="23"/>
                    </a:lnTo>
                    <a:lnTo>
                      <a:pt x="10" y="28"/>
                    </a:lnTo>
                    <a:lnTo>
                      <a:pt x="8" y="32"/>
                    </a:lnTo>
                    <a:lnTo>
                      <a:pt x="4" y="38"/>
                    </a:lnTo>
                    <a:lnTo>
                      <a:pt x="1" y="41"/>
                    </a:lnTo>
                    <a:lnTo>
                      <a:pt x="0" y="42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0" y="49"/>
                    </a:lnTo>
                    <a:lnTo>
                      <a:pt x="1" y="52"/>
                    </a:lnTo>
                    <a:lnTo>
                      <a:pt x="4" y="54"/>
                    </a:lnTo>
                    <a:lnTo>
                      <a:pt x="8" y="55"/>
                    </a:lnTo>
                    <a:lnTo>
                      <a:pt x="8" y="55"/>
                    </a:lnTo>
                    <a:lnTo>
                      <a:pt x="14" y="54"/>
                    </a:lnTo>
                    <a:lnTo>
                      <a:pt x="25" y="49"/>
                    </a:lnTo>
                    <a:lnTo>
                      <a:pt x="44" y="47"/>
                    </a:lnTo>
                    <a:lnTo>
                      <a:pt x="56" y="45"/>
                    </a:lnTo>
                    <a:lnTo>
                      <a:pt x="72" y="45"/>
                    </a:lnTo>
                    <a:lnTo>
                      <a:pt x="72" y="45"/>
                    </a:lnTo>
                    <a:lnTo>
                      <a:pt x="103" y="47"/>
                    </a:lnTo>
                    <a:lnTo>
                      <a:pt x="129" y="49"/>
                    </a:lnTo>
                    <a:lnTo>
                      <a:pt x="161" y="55"/>
                    </a:lnTo>
                    <a:lnTo>
                      <a:pt x="161" y="55"/>
                    </a:lnTo>
                    <a:lnTo>
                      <a:pt x="168" y="55"/>
                    </a:lnTo>
                    <a:lnTo>
                      <a:pt x="174" y="55"/>
                    </a:lnTo>
                    <a:lnTo>
                      <a:pt x="178" y="51"/>
                    </a:lnTo>
                    <a:lnTo>
                      <a:pt x="181" y="45"/>
                    </a:lnTo>
                    <a:lnTo>
                      <a:pt x="181" y="45"/>
                    </a:lnTo>
                    <a:lnTo>
                      <a:pt x="184" y="38"/>
                    </a:lnTo>
                    <a:lnTo>
                      <a:pt x="184" y="32"/>
                    </a:lnTo>
                    <a:lnTo>
                      <a:pt x="184" y="28"/>
                    </a:lnTo>
                    <a:lnTo>
                      <a:pt x="182" y="27"/>
                    </a:lnTo>
                    <a:lnTo>
                      <a:pt x="180" y="27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09" name="Freeform 10"/>
              <p:cNvSpPr>
                <a:spLocks/>
              </p:cNvSpPr>
              <p:nvPr userDrawn="1"/>
            </p:nvSpPr>
            <p:spPr bwMode="auto">
              <a:xfrm>
                <a:off x="1811867" y="-523356"/>
                <a:ext cx="107950" cy="190500"/>
              </a:xfrm>
              <a:custGeom>
                <a:avLst/>
                <a:gdLst>
                  <a:gd name="T0" fmla="*/ 4 w 68"/>
                  <a:gd name="T1" fmla="*/ 55 h 120"/>
                  <a:gd name="T2" fmla="*/ 4 w 68"/>
                  <a:gd name="T3" fmla="*/ 55 h 120"/>
                  <a:gd name="T4" fmla="*/ 10 w 68"/>
                  <a:gd name="T5" fmla="*/ 55 h 120"/>
                  <a:gd name="T6" fmla="*/ 14 w 68"/>
                  <a:gd name="T7" fmla="*/ 54 h 120"/>
                  <a:gd name="T8" fmla="*/ 19 w 68"/>
                  <a:gd name="T9" fmla="*/ 52 h 120"/>
                  <a:gd name="T10" fmla="*/ 24 w 68"/>
                  <a:gd name="T11" fmla="*/ 51 h 120"/>
                  <a:gd name="T12" fmla="*/ 24 w 68"/>
                  <a:gd name="T13" fmla="*/ 51 h 120"/>
                  <a:gd name="T14" fmla="*/ 40 w 68"/>
                  <a:gd name="T15" fmla="*/ 49 h 120"/>
                  <a:gd name="T16" fmla="*/ 40 w 68"/>
                  <a:gd name="T17" fmla="*/ 49 h 120"/>
                  <a:gd name="T18" fmla="*/ 38 w 68"/>
                  <a:gd name="T19" fmla="*/ 72 h 120"/>
                  <a:gd name="T20" fmla="*/ 38 w 68"/>
                  <a:gd name="T21" fmla="*/ 72 h 120"/>
                  <a:gd name="T22" fmla="*/ 38 w 68"/>
                  <a:gd name="T23" fmla="*/ 86 h 120"/>
                  <a:gd name="T24" fmla="*/ 38 w 68"/>
                  <a:gd name="T25" fmla="*/ 99 h 120"/>
                  <a:gd name="T26" fmla="*/ 40 w 68"/>
                  <a:gd name="T27" fmla="*/ 116 h 120"/>
                  <a:gd name="T28" fmla="*/ 40 w 68"/>
                  <a:gd name="T29" fmla="*/ 116 h 120"/>
                  <a:gd name="T30" fmla="*/ 40 w 68"/>
                  <a:gd name="T31" fmla="*/ 117 h 120"/>
                  <a:gd name="T32" fmla="*/ 41 w 68"/>
                  <a:gd name="T33" fmla="*/ 119 h 120"/>
                  <a:gd name="T34" fmla="*/ 43 w 68"/>
                  <a:gd name="T35" fmla="*/ 120 h 120"/>
                  <a:gd name="T36" fmla="*/ 46 w 68"/>
                  <a:gd name="T37" fmla="*/ 120 h 120"/>
                  <a:gd name="T38" fmla="*/ 46 w 68"/>
                  <a:gd name="T39" fmla="*/ 120 h 120"/>
                  <a:gd name="T40" fmla="*/ 50 w 68"/>
                  <a:gd name="T41" fmla="*/ 120 h 120"/>
                  <a:gd name="T42" fmla="*/ 54 w 68"/>
                  <a:gd name="T43" fmla="*/ 119 h 120"/>
                  <a:gd name="T44" fmla="*/ 57 w 68"/>
                  <a:gd name="T45" fmla="*/ 114 h 120"/>
                  <a:gd name="T46" fmla="*/ 60 w 68"/>
                  <a:gd name="T47" fmla="*/ 109 h 120"/>
                  <a:gd name="T48" fmla="*/ 60 w 68"/>
                  <a:gd name="T49" fmla="*/ 109 h 120"/>
                  <a:gd name="T50" fmla="*/ 60 w 68"/>
                  <a:gd name="T51" fmla="*/ 89 h 120"/>
                  <a:gd name="T52" fmla="*/ 60 w 68"/>
                  <a:gd name="T53" fmla="*/ 64 h 120"/>
                  <a:gd name="T54" fmla="*/ 60 w 68"/>
                  <a:gd name="T55" fmla="*/ 64 h 120"/>
                  <a:gd name="T56" fmla="*/ 63 w 68"/>
                  <a:gd name="T57" fmla="*/ 38 h 120"/>
                  <a:gd name="T58" fmla="*/ 65 w 68"/>
                  <a:gd name="T59" fmla="*/ 17 h 120"/>
                  <a:gd name="T60" fmla="*/ 65 w 68"/>
                  <a:gd name="T61" fmla="*/ 17 h 120"/>
                  <a:gd name="T62" fmla="*/ 68 w 68"/>
                  <a:gd name="T63" fmla="*/ 10 h 120"/>
                  <a:gd name="T64" fmla="*/ 68 w 68"/>
                  <a:gd name="T65" fmla="*/ 4 h 120"/>
                  <a:gd name="T66" fmla="*/ 67 w 68"/>
                  <a:gd name="T67" fmla="*/ 3 h 120"/>
                  <a:gd name="T68" fmla="*/ 65 w 68"/>
                  <a:gd name="T69" fmla="*/ 1 h 120"/>
                  <a:gd name="T70" fmla="*/ 58 w 68"/>
                  <a:gd name="T71" fmla="*/ 0 h 120"/>
                  <a:gd name="T72" fmla="*/ 58 w 68"/>
                  <a:gd name="T73" fmla="*/ 0 h 120"/>
                  <a:gd name="T74" fmla="*/ 51 w 68"/>
                  <a:gd name="T75" fmla="*/ 1 h 120"/>
                  <a:gd name="T76" fmla="*/ 48 w 68"/>
                  <a:gd name="T77" fmla="*/ 3 h 120"/>
                  <a:gd name="T78" fmla="*/ 47 w 68"/>
                  <a:gd name="T79" fmla="*/ 6 h 120"/>
                  <a:gd name="T80" fmla="*/ 47 w 68"/>
                  <a:gd name="T81" fmla="*/ 6 h 120"/>
                  <a:gd name="T82" fmla="*/ 44 w 68"/>
                  <a:gd name="T83" fmla="*/ 13 h 120"/>
                  <a:gd name="T84" fmla="*/ 41 w 68"/>
                  <a:gd name="T85" fmla="*/ 35 h 120"/>
                  <a:gd name="T86" fmla="*/ 41 w 68"/>
                  <a:gd name="T87" fmla="*/ 35 h 120"/>
                  <a:gd name="T88" fmla="*/ 27 w 68"/>
                  <a:gd name="T89" fmla="*/ 37 h 120"/>
                  <a:gd name="T90" fmla="*/ 27 w 68"/>
                  <a:gd name="T91" fmla="*/ 37 h 120"/>
                  <a:gd name="T92" fmla="*/ 13 w 68"/>
                  <a:gd name="T93" fmla="*/ 35 h 120"/>
                  <a:gd name="T94" fmla="*/ 7 w 68"/>
                  <a:gd name="T95" fmla="*/ 37 h 120"/>
                  <a:gd name="T96" fmla="*/ 6 w 68"/>
                  <a:gd name="T97" fmla="*/ 37 h 120"/>
                  <a:gd name="T98" fmla="*/ 4 w 68"/>
                  <a:gd name="T99" fmla="*/ 38 h 120"/>
                  <a:gd name="T100" fmla="*/ 4 w 68"/>
                  <a:gd name="T101" fmla="*/ 38 h 120"/>
                  <a:gd name="T102" fmla="*/ 2 w 68"/>
                  <a:gd name="T103" fmla="*/ 42 h 120"/>
                  <a:gd name="T104" fmla="*/ 0 w 68"/>
                  <a:gd name="T105" fmla="*/ 48 h 120"/>
                  <a:gd name="T106" fmla="*/ 0 w 68"/>
                  <a:gd name="T107" fmla="*/ 51 h 120"/>
                  <a:gd name="T108" fmla="*/ 0 w 68"/>
                  <a:gd name="T109" fmla="*/ 54 h 120"/>
                  <a:gd name="T110" fmla="*/ 2 w 68"/>
                  <a:gd name="T111" fmla="*/ 55 h 120"/>
                  <a:gd name="T112" fmla="*/ 4 w 68"/>
                  <a:gd name="T113" fmla="*/ 55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68" h="120">
                    <a:moveTo>
                      <a:pt x="4" y="55"/>
                    </a:moveTo>
                    <a:lnTo>
                      <a:pt x="4" y="55"/>
                    </a:lnTo>
                    <a:lnTo>
                      <a:pt x="10" y="55"/>
                    </a:lnTo>
                    <a:lnTo>
                      <a:pt x="14" y="54"/>
                    </a:lnTo>
                    <a:lnTo>
                      <a:pt x="19" y="52"/>
                    </a:lnTo>
                    <a:lnTo>
                      <a:pt x="24" y="51"/>
                    </a:lnTo>
                    <a:lnTo>
                      <a:pt x="24" y="51"/>
                    </a:lnTo>
                    <a:lnTo>
                      <a:pt x="40" y="49"/>
                    </a:lnTo>
                    <a:lnTo>
                      <a:pt x="40" y="49"/>
                    </a:lnTo>
                    <a:lnTo>
                      <a:pt x="38" y="72"/>
                    </a:lnTo>
                    <a:lnTo>
                      <a:pt x="38" y="72"/>
                    </a:lnTo>
                    <a:lnTo>
                      <a:pt x="38" y="86"/>
                    </a:lnTo>
                    <a:lnTo>
                      <a:pt x="38" y="99"/>
                    </a:lnTo>
                    <a:lnTo>
                      <a:pt x="40" y="116"/>
                    </a:lnTo>
                    <a:lnTo>
                      <a:pt x="40" y="116"/>
                    </a:lnTo>
                    <a:lnTo>
                      <a:pt x="40" y="117"/>
                    </a:lnTo>
                    <a:lnTo>
                      <a:pt x="41" y="119"/>
                    </a:lnTo>
                    <a:lnTo>
                      <a:pt x="43" y="120"/>
                    </a:lnTo>
                    <a:lnTo>
                      <a:pt x="46" y="120"/>
                    </a:lnTo>
                    <a:lnTo>
                      <a:pt x="46" y="120"/>
                    </a:lnTo>
                    <a:lnTo>
                      <a:pt x="50" y="120"/>
                    </a:lnTo>
                    <a:lnTo>
                      <a:pt x="54" y="119"/>
                    </a:lnTo>
                    <a:lnTo>
                      <a:pt x="57" y="114"/>
                    </a:lnTo>
                    <a:lnTo>
                      <a:pt x="60" y="109"/>
                    </a:lnTo>
                    <a:lnTo>
                      <a:pt x="60" y="109"/>
                    </a:lnTo>
                    <a:lnTo>
                      <a:pt x="60" y="89"/>
                    </a:lnTo>
                    <a:lnTo>
                      <a:pt x="60" y="64"/>
                    </a:lnTo>
                    <a:lnTo>
                      <a:pt x="60" y="64"/>
                    </a:lnTo>
                    <a:lnTo>
                      <a:pt x="63" y="38"/>
                    </a:lnTo>
                    <a:lnTo>
                      <a:pt x="65" y="17"/>
                    </a:lnTo>
                    <a:lnTo>
                      <a:pt x="65" y="17"/>
                    </a:lnTo>
                    <a:lnTo>
                      <a:pt x="68" y="10"/>
                    </a:lnTo>
                    <a:lnTo>
                      <a:pt x="68" y="4"/>
                    </a:lnTo>
                    <a:lnTo>
                      <a:pt x="67" y="3"/>
                    </a:lnTo>
                    <a:lnTo>
                      <a:pt x="65" y="1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1" y="1"/>
                    </a:lnTo>
                    <a:lnTo>
                      <a:pt x="48" y="3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4" y="13"/>
                    </a:lnTo>
                    <a:lnTo>
                      <a:pt x="41" y="35"/>
                    </a:lnTo>
                    <a:lnTo>
                      <a:pt x="41" y="35"/>
                    </a:lnTo>
                    <a:lnTo>
                      <a:pt x="27" y="37"/>
                    </a:lnTo>
                    <a:lnTo>
                      <a:pt x="27" y="37"/>
                    </a:lnTo>
                    <a:lnTo>
                      <a:pt x="13" y="35"/>
                    </a:lnTo>
                    <a:lnTo>
                      <a:pt x="7" y="37"/>
                    </a:lnTo>
                    <a:lnTo>
                      <a:pt x="6" y="37"/>
                    </a:lnTo>
                    <a:lnTo>
                      <a:pt x="4" y="38"/>
                    </a:lnTo>
                    <a:lnTo>
                      <a:pt x="4" y="38"/>
                    </a:lnTo>
                    <a:lnTo>
                      <a:pt x="2" y="42"/>
                    </a:lnTo>
                    <a:lnTo>
                      <a:pt x="0" y="48"/>
                    </a:lnTo>
                    <a:lnTo>
                      <a:pt x="0" y="51"/>
                    </a:lnTo>
                    <a:lnTo>
                      <a:pt x="0" y="54"/>
                    </a:lnTo>
                    <a:lnTo>
                      <a:pt x="2" y="55"/>
                    </a:lnTo>
                    <a:lnTo>
                      <a:pt x="4" y="55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10" name="Freeform 11"/>
              <p:cNvSpPr>
                <a:spLocks/>
              </p:cNvSpPr>
              <p:nvPr userDrawn="1"/>
            </p:nvSpPr>
            <p:spPr bwMode="auto">
              <a:xfrm>
                <a:off x="1600729" y="-409056"/>
                <a:ext cx="233363" cy="79375"/>
              </a:xfrm>
              <a:custGeom>
                <a:avLst/>
                <a:gdLst>
                  <a:gd name="T0" fmla="*/ 78 w 147"/>
                  <a:gd name="T1" fmla="*/ 40 h 50"/>
                  <a:gd name="T2" fmla="*/ 78 w 147"/>
                  <a:gd name="T3" fmla="*/ 40 h 50"/>
                  <a:gd name="T4" fmla="*/ 78 w 147"/>
                  <a:gd name="T5" fmla="*/ 47 h 50"/>
                  <a:gd name="T6" fmla="*/ 79 w 147"/>
                  <a:gd name="T7" fmla="*/ 48 h 50"/>
                  <a:gd name="T8" fmla="*/ 84 w 147"/>
                  <a:gd name="T9" fmla="*/ 50 h 50"/>
                  <a:gd name="T10" fmla="*/ 84 w 147"/>
                  <a:gd name="T11" fmla="*/ 50 h 50"/>
                  <a:gd name="T12" fmla="*/ 88 w 147"/>
                  <a:gd name="T13" fmla="*/ 48 h 50"/>
                  <a:gd name="T14" fmla="*/ 94 w 147"/>
                  <a:gd name="T15" fmla="*/ 47 h 50"/>
                  <a:gd name="T16" fmla="*/ 98 w 147"/>
                  <a:gd name="T17" fmla="*/ 42 h 50"/>
                  <a:gd name="T18" fmla="*/ 99 w 147"/>
                  <a:gd name="T19" fmla="*/ 41 h 50"/>
                  <a:gd name="T20" fmla="*/ 99 w 147"/>
                  <a:gd name="T21" fmla="*/ 38 h 50"/>
                  <a:gd name="T22" fmla="*/ 99 w 147"/>
                  <a:gd name="T23" fmla="*/ 38 h 50"/>
                  <a:gd name="T24" fmla="*/ 101 w 147"/>
                  <a:gd name="T25" fmla="*/ 21 h 50"/>
                  <a:gd name="T26" fmla="*/ 101 w 147"/>
                  <a:gd name="T27" fmla="*/ 21 h 50"/>
                  <a:gd name="T28" fmla="*/ 115 w 147"/>
                  <a:gd name="T29" fmla="*/ 23 h 50"/>
                  <a:gd name="T30" fmla="*/ 123 w 147"/>
                  <a:gd name="T31" fmla="*/ 23 h 50"/>
                  <a:gd name="T32" fmla="*/ 128 w 147"/>
                  <a:gd name="T33" fmla="*/ 24 h 50"/>
                  <a:gd name="T34" fmla="*/ 133 w 147"/>
                  <a:gd name="T35" fmla="*/ 24 h 50"/>
                  <a:gd name="T36" fmla="*/ 133 w 147"/>
                  <a:gd name="T37" fmla="*/ 24 h 50"/>
                  <a:gd name="T38" fmla="*/ 137 w 147"/>
                  <a:gd name="T39" fmla="*/ 24 h 50"/>
                  <a:gd name="T40" fmla="*/ 140 w 147"/>
                  <a:gd name="T41" fmla="*/ 23 h 50"/>
                  <a:gd name="T42" fmla="*/ 145 w 147"/>
                  <a:gd name="T43" fmla="*/ 16 h 50"/>
                  <a:gd name="T44" fmla="*/ 146 w 147"/>
                  <a:gd name="T45" fmla="*/ 10 h 50"/>
                  <a:gd name="T46" fmla="*/ 147 w 147"/>
                  <a:gd name="T47" fmla="*/ 4 h 50"/>
                  <a:gd name="T48" fmla="*/ 147 w 147"/>
                  <a:gd name="T49" fmla="*/ 4 h 50"/>
                  <a:gd name="T50" fmla="*/ 146 w 147"/>
                  <a:gd name="T51" fmla="*/ 1 h 50"/>
                  <a:gd name="T52" fmla="*/ 145 w 147"/>
                  <a:gd name="T53" fmla="*/ 0 h 50"/>
                  <a:gd name="T54" fmla="*/ 130 w 147"/>
                  <a:gd name="T55" fmla="*/ 4 h 50"/>
                  <a:gd name="T56" fmla="*/ 130 w 147"/>
                  <a:gd name="T57" fmla="*/ 4 h 50"/>
                  <a:gd name="T58" fmla="*/ 120 w 147"/>
                  <a:gd name="T59" fmla="*/ 6 h 50"/>
                  <a:gd name="T60" fmla="*/ 109 w 147"/>
                  <a:gd name="T61" fmla="*/ 7 h 50"/>
                  <a:gd name="T62" fmla="*/ 85 w 147"/>
                  <a:gd name="T63" fmla="*/ 7 h 50"/>
                  <a:gd name="T64" fmla="*/ 85 w 147"/>
                  <a:gd name="T65" fmla="*/ 7 h 50"/>
                  <a:gd name="T66" fmla="*/ 31 w 147"/>
                  <a:gd name="T67" fmla="*/ 9 h 50"/>
                  <a:gd name="T68" fmla="*/ 31 w 147"/>
                  <a:gd name="T69" fmla="*/ 9 h 50"/>
                  <a:gd name="T70" fmla="*/ 18 w 147"/>
                  <a:gd name="T71" fmla="*/ 9 h 50"/>
                  <a:gd name="T72" fmla="*/ 13 w 147"/>
                  <a:gd name="T73" fmla="*/ 7 h 50"/>
                  <a:gd name="T74" fmla="*/ 13 w 147"/>
                  <a:gd name="T75" fmla="*/ 7 h 50"/>
                  <a:gd name="T76" fmla="*/ 10 w 147"/>
                  <a:gd name="T77" fmla="*/ 9 h 50"/>
                  <a:gd name="T78" fmla="*/ 6 w 147"/>
                  <a:gd name="T79" fmla="*/ 10 h 50"/>
                  <a:gd name="T80" fmla="*/ 3 w 147"/>
                  <a:gd name="T81" fmla="*/ 14 h 50"/>
                  <a:gd name="T82" fmla="*/ 0 w 147"/>
                  <a:gd name="T83" fmla="*/ 21 h 50"/>
                  <a:gd name="T84" fmla="*/ 0 w 147"/>
                  <a:gd name="T85" fmla="*/ 21 h 50"/>
                  <a:gd name="T86" fmla="*/ 0 w 147"/>
                  <a:gd name="T87" fmla="*/ 24 h 50"/>
                  <a:gd name="T88" fmla="*/ 1 w 147"/>
                  <a:gd name="T89" fmla="*/ 26 h 50"/>
                  <a:gd name="T90" fmla="*/ 3 w 147"/>
                  <a:gd name="T91" fmla="*/ 27 h 50"/>
                  <a:gd name="T92" fmla="*/ 6 w 147"/>
                  <a:gd name="T93" fmla="*/ 27 h 50"/>
                  <a:gd name="T94" fmla="*/ 11 w 147"/>
                  <a:gd name="T95" fmla="*/ 27 h 50"/>
                  <a:gd name="T96" fmla="*/ 18 w 147"/>
                  <a:gd name="T97" fmla="*/ 26 h 50"/>
                  <a:gd name="T98" fmla="*/ 18 w 147"/>
                  <a:gd name="T99" fmla="*/ 26 h 50"/>
                  <a:gd name="T100" fmla="*/ 33 w 147"/>
                  <a:gd name="T101" fmla="*/ 24 h 50"/>
                  <a:gd name="T102" fmla="*/ 47 w 147"/>
                  <a:gd name="T103" fmla="*/ 23 h 50"/>
                  <a:gd name="T104" fmla="*/ 79 w 147"/>
                  <a:gd name="T105" fmla="*/ 21 h 50"/>
                  <a:gd name="T106" fmla="*/ 79 w 147"/>
                  <a:gd name="T107" fmla="*/ 21 h 50"/>
                  <a:gd name="T108" fmla="*/ 78 w 147"/>
                  <a:gd name="T109" fmla="*/ 4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47" h="50">
                    <a:moveTo>
                      <a:pt x="78" y="40"/>
                    </a:moveTo>
                    <a:lnTo>
                      <a:pt x="78" y="40"/>
                    </a:lnTo>
                    <a:lnTo>
                      <a:pt x="78" y="47"/>
                    </a:lnTo>
                    <a:lnTo>
                      <a:pt x="79" y="48"/>
                    </a:lnTo>
                    <a:lnTo>
                      <a:pt x="84" y="50"/>
                    </a:lnTo>
                    <a:lnTo>
                      <a:pt x="84" y="50"/>
                    </a:lnTo>
                    <a:lnTo>
                      <a:pt x="88" y="48"/>
                    </a:lnTo>
                    <a:lnTo>
                      <a:pt x="94" y="47"/>
                    </a:lnTo>
                    <a:lnTo>
                      <a:pt x="98" y="42"/>
                    </a:lnTo>
                    <a:lnTo>
                      <a:pt x="99" y="41"/>
                    </a:lnTo>
                    <a:lnTo>
                      <a:pt x="99" y="38"/>
                    </a:lnTo>
                    <a:lnTo>
                      <a:pt x="99" y="38"/>
                    </a:lnTo>
                    <a:lnTo>
                      <a:pt x="101" y="21"/>
                    </a:lnTo>
                    <a:lnTo>
                      <a:pt x="101" y="21"/>
                    </a:lnTo>
                    <a:lnTo>
                      <a:pt x="115" y="23"/>
                    </a:lnTo>
                    <a:lnTo>
                      <a:pt x="123" y="23"/>
                    </a:lnTo>
                    <a:lnTo>
                      <a:pt x="128" y="24"/>
                    </a:lnTo>
                    <a:lnTo>
                      <a:pt x="133" y="24"/>
                    </a:lnTo>
                    <a:lnTo>
                      <a:pt x="133" y="24"/>
                    </a:lnTo>
                    <a:lnTo>
                      <a:pt x="137" y="24"/>
                    </a:lnTo>
                    <a:lnTo>
                      <a:pt x="140" y="23"/>
                    </a:lnTo>
                    <a:lnTo>
                      <a:pt x="145" y="16"/>
                    </a:lnTo>
                    <a:lnTo>
                      <a:pt x="146" y="10"/>
                    </a:lnTo>
                    <a:lnTo>
                      <a:pt x="147" y="4"/>
                    </a:lnTo>
                    <a:lnTo>
                      <a:pt x="147" y="4"/>
                    </a:lnTo>
                    <a:lnTo>
                      <a:pt x="146" y="1"/>
                    </a:lnTo>
                    <a:lnTo>
                      <a:pt x="145" y="0"/>
                    </a:lnTo>
                    <a:lnTo>
                      <a:pt x="130" y="4"/>
                    </a:lnTo>
                    <a:lnTo>
                      <a:pt x="130" y="4"/>
                    </a:lnTo>
                    <a:lnTo>
                      <a:pt x="120" y="6"/>
                    </a:lnTo>
                    <a:lnTo>
                      <a:pt x="109" y="7"/>
                    </a:lnTo>
                    <a:lnTo>
                      <a:pt x="85" y="7"/>
                    </a:lnTo>
                    <a:lnTo>
                      <a:pt x="85" y="7"/>
                    </a:lnTo>
                    <a:lnTo>
                      <a:pt x="31" y="9"/>
                    </a:lnTo>
                    <a:lnTo>
                      <a:pt x="31" y="9"/>
                    </a:lnTo>
                    <a:lnTo>
                      <a:pt x="18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0" y="9"/>
                    </a:lnTo>
                    <a:lnTo>
                      <a:pt x="6" y="10"/>
                    </a:lnTo>
                    <a:lnTo>
                      <a:pt x="3" y="14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1" y="26"/>
                    </a:lnTo>
                    <a:lnTo>
                      <a:pt x="3" y="27"/>
                    </a:lnTo>
                    <a:lnTo>
                      <a:pt x="6" y="27"/>
                    </a:lnTo>
                    <a:lnTo>
                      <a:pt x="11" y="27"/>
                    </a:lnTo>
                    <a:lnTo>
                      <a:pt x="18" y="26"/>
                    </a:lnTo>
                    <a:lnTo>
                      <a:pt x="18" y="26"/>
                    </a:lnTo>
                    <a:lnTo>
                      <a:pt x="33" y="24"/>
                    </a:lnTo>
                    <a:lnTo>
                      <a:pt x="47" y="23"/>
                    </a:lnTo>
                    <a:lnTo>
                      <a:pt x="79" y="21"/>
                    </a:lnTo>
                    <a:lnTo>
                      <a:pt x="79" y="21"/>
                    </a:lnTo>
                    <a:lnTo>
                      <a:pt x="78" y="40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11" name="Freeform 12"/>
              <p:cNvSpPr>
                <a:spLocks/>
              </p:cNvSpPr>
              <p:nvPr userDrawn="1"/>
            </p:nvSpPr>
            <p:spPr bwMode="auto">
              <a:xfrm>
                <a:off x="1637242" y="-339206"/>
                <a:ext cx="292100" cy="87313"/>
              </a:xfrm>
              <a:custGeom>
                <a:avLst/>
                <a:gdLst>
                  <a:gd name="T0" fmla="*/ 180 w 184"/>
                  <a:gd name="T1" fmla="*/ 27 h 55"/>
                  <a:gd name="T2" fmla="*/ 180 w 184"/>
                  <a:gd name="T3" fmla="*/ 27 h 55"/>
                  <a:gd name="T4" fmla="*/ 175 w 184"/>
                  <a:gd name="T5" fmla="*/ 28 h 55"/>
                  <a:gd name="T6" fmla="*/ 170 w 184"/>
                  <a:gd name="T7" fmla="*/ 30 h 55"/>
                  <a:gd name="T8" fmla="*/ 161 w 184"/>
                  <a:gd name="T9" fmla="*/ 32 h 55"/>
                  <a:gd name="T10" fmla="*/ 148 w 184"/>
                  <a:gd name="T11" fmla="*/ 32 h 55"/>
                  <a:gd name="T12" fmla="*/ 148 w 184"/>
                  <a:gd name="T13" fmla="*/ 32 h 55"/>
                  <a:gd name="T14" fmla="*/ 82 w 184"/>
                  <a:gd name="T15" fmla="*/ 31 h 55"/>
                  <a:gd name="T16" fmla="*/ 82 w 184"/>
                  <a:gd name="T17" fmla="*/ 31 h 55"/>
                  <a:gd name="T18" fmla="*/ 52 w 184"/>
                  <a:gd name="T19" fmla="*/ 32 h 55"/>
                  <a:gd name="T20" fmla="*/ 31 w 184"/>
                  <a:gd name="T21" fmla="*/ 34 h 55"/>
                  <a:gd name="T22" fmla="*/ 31 w 184"/>
                  <a:gd name="T23" fmla="*/ 34 h 55"/>
                  <a:gd name="T24" fmla="*/ 32 w 184"/>
                  <a:gd name="T25" fmla="*/ 25 h 55"/>
                  <a:gd name="T26" fmla="*/ 34 w 184"/>
                  <a:gd name="T27" fmla="*/ 20 h 55"/>
                  <a:gd name="T28" fmla="*/ 34 w 184"/>
                  <a:gd name="T29" fmla="*/ 15 h 55"/>
                  <a:gd name="T30" fmla="*/ 32 w 184"/>
                  <a:gd name="T31" fmla="*/ 10 h 55"/>
                  <a:gd name="T32" fmla="*/ 29 w 184"/>
                  <a:gd name="T33" fmla="*/ 6 h 55"/>
                  <a:gd name="T34" fmla="*/ 25 w 184"/>
                  <a:gd name="T35" fmla="*/ 1 h 55"/>
                  <a:gd name="T36" fmla="*/ 18 w 184"/>
                  <a:gd name="T37" fmla="*/ 0 h 55"/>
                  <a:gd name="T38" fmla="*/ 18 w 184"/>
                  <a:gd name="T39" fmla="*/ 0 h 55"/>
                  <a:gd name="T40" fmla="*/ 14 w 184"/>
                  <a:gd name="T41" fmla="*/ 0 h 55"/>
                  <a:gd name="T42" fmla="*/ 11 w 184"/>
                  <a:gd name="T43" fmla="*/ 1 h 55"/>
                  <a:gd name="T44" fmla="*/ 10 w 184"/>
                  <a:gd name="T45" fmla="*/ 3 h 55"/>
                  <a:gd name="T46" fmla="*/ 8 w 184"/>
                  <a:gd name="T47" fmla="*/ 6 h 55"/>
                  <a:gd name="T48" fmla="*/ 8 w 184"/>
                  <a:gd name="T49" fmla="*/ 6 h 55"/>
                  <a:gd name="T50" fmla="*/ 10 w 184"/>
                  <a:gd name="T51" fmla="*/ 13 h 55"/>
                  <a:gd name="T52" fmla="*/ 11 w 184"/>
                  <a:gd name="T53" fmla="*/ 17 h 55"/>
                  <a:gd name="T54" fmla="*/ 10 w 184"/>
                  <a:gd name="T55" fmla="*/ 23 h 55"/>
                  <a:gd name="T56" fmla="*/ 10 w 184"/>
                  <a:gd name="T57" fmla="*/ 23 h 55"/>
                  <a:gd name="T58" fmla="*/ 10 w 184"/>
                  <a:gd name="T59" fmla="*/ 28 h 55"/>
                  <a:gd name="T60" fmla="*/ 8 w 184"/>
                  <a:gd name="T61" fmla="*/ 32 h 55"/>
                  <a:gd name="T62" fmla="*/ 4 w 184"/>
                  <a:gd name="T63" fmla="*/ 38 h 55"/>
                  <a:gd name="T64" fmla="*/ 1 w 184"/>
                  <a:gd name="T65" fmla="*/ 41 h 55"/>
                  <a:gd name="T66" fmla="*/ 0 w 184"/>
                  <a:gd name="T67" fmla="*/ 42 h 55"/>
                  <a:gd name="T68" fmla="*/ 0 w 184"/>
                  <a:gd name="T69" fmla="*/ 45 h 55"/>
                  <a:gd name="T70" fmla="*/ 0 w 184"/>
                  <a:gd name="T71" fmla="*/ 45 h 55"/>
                  <a:gd name="T72" fmla="*/ 0 w 184"/>
                  <a:gd name="T73" fmla="*/ 49 h 55"/>
                  <a:gd name="T74" fmla="*/ 1 w 184"/>
                  <a:gd name="T75" fmla="*/ 52 h 55"/>
                  <a:gd name="T76" fmla="*/ 4 w 184"/>
                  <a:gd name="T77" fmla="*/ 54 h 55"/>
                  <a:gd name="T78" fmla="*/ 8 w 184"/>
                  <a:gd name="T79" fmla="*/ 55 h 55"/>
                  <a:gd name="T80" fmla="*/ 8 w 184"/>
                  <a:gd name="T81" fmla="*/ 55 h 55"/>
                  <a:gd name="T82" fmla="*/ 14 w 184"/>
                  <a:gd name="T83" fmla="*/ 54 h 55"/>
                  <a:gd name="T84" fmla="*/ 25 w 184"/>
                  <a:gd name="T85" fmla="*/ 49 h 55"/>
                  <a:gd name="T86" fmla="*/ 44 w 184"/>
                  <a:gd name="T87" fmla="*/ 47 h 55"/>
                  <a:gd name="T88" fmla="*/ 56 w 184"/>
                  <a:gd name="T89" fmla="*/ 45 h 55"/>
                  <a:gd name="T90" fmla="*/ 72 w 184"/>
                  <a:gd name="T91" fmla="*/ 45 h 55"/>
                  <a:gd name="T92" fmla="*/ 72 w 184"/>
                  <a:gd name="T93" fmla="*/ 45 h 55"/>
                  <a:gd name="T94" fmla="*/ 103 w 184"/>
                  <a:gd name="T95" fmla="*/ 47 h 55"/>
                  <a:gd name="T96" fmla="*/ 129 w 184"/>
                  <a:gd name="T97" fmla="*/ 49 h 55"/>
                  <a:gd name="T98" fmla="*/ 161 w 184"/>
                  <a:gd name="T99" fmla="*/ 55 h 55"/>
                  <a:gd name="T100" fmla="*/ 161 w 184"/>
                  <a:gd name="T101" fmla="*/ 55 h 55"/>
                  <a:gd name="T102" fmla="*/ 168 w 184"/>
                  <a:gd name="T103" fmla="*/ 55 h 55"/>
                  <a:gd name="T104" fmla="*/ 174 w 184"/>
                  <a:gd name="T105" fmla="*/ 55 h 55"/>
                  <a:gd name="T106" fmla="*/ 178 w 184"/>
                  <a:gd name="T107" fmla="*/ 51 h 55"/>
                  <a:gd name="T108" fmla="*/ 181 w 184"/>
                  <a:gd name="T109" fmla="*/ 45 h 55"/>
                  <a:gd name="T110" fmla="*/ 181 w 184"/>
                  <a:gd name="T111" fmla="*/ 45 h 55"/>
                  <a:gd name="T112" fmla="*/ 184 w 184"/>
                  <a:gd name="T113" fmla="*/ 38 h 55"/>
                  <a:gd name="T114" fmla="*/ 184 w 184"/>
                  <a:gd name="T115" fmla="*/ 32 h 55"/>
                  <a:gd name="T116" fmla="*/ 184 w 184"/>
                  <a:gd name="T117" fmla="*/ 28 h 55"/>
                  <a:gd name="T118" fmla="*/ 182 w 184"/>
                  <a:gd name="T119" fmla="*/ 27 h 55"/>
                  <a:gd name="T120" fmla="*/ 180 w 184"/>
                  <a:gd name="T121" fmla="*/ 27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84" h="55">
                    <a:moveTo>
                      <a:pt x="180" y="27"/>
                    </a:moveTo>
                    <a:lnTo>
                      <a:pt x="180" y="27"/>
                    </a:lnTo>
                    <a:lnTo>
                      <a:pt x="175" y="28"/>
                    </a:lnTo>
                    <a:lnTo>
                      <a:pt x="170" y="30"/>
                    </a:lnTo>
                    <a:lnTo>
                      <a:pt x="161" y="32"/>
                    </a:lnTo>
                    <a:lnTo>
                      <a:pt x="148" y="32"/>
                    </a:lnTo>
                    <a:lnTo>
                      <a:pt x="148" y="32"/>
                    </a:lnTo>
                    <a:lnTo>
                      <a:pt x="82" y="31"/>
                    </a:lnTo>
                    <a:lnTo>
                      <a:pt x="82" y="31"/>
                    </a:lnTo>
                    <a:lnTo>
                      <a:pt x="52" y="32"/>
                    </a:lnTo>
                    <a:lnTo>
                      <a:pt x="31" y="34"/>
                    </a:lnTo>
                    <a:lnTo>
                      <a:pt x="31" y="34"/>
                    </a:lnTo>
                    <a:lnTo>
                      <a:pt x="32" y="25"/>
                    </a:lnTo>
                    <a:lnTo>
                      <a:pt x="34" y="20"/>
                    </a:lnTo>
                    <a:lnTo>
                      <a:pt x="34" y="15"/>
                    </a:lnTo>
                    <a:lnTo>
                      <a:pt x="32" y="10"/>
                    </a:lnTo>
                    <a:lnTo>
                      <a:pt x="29" y="6"/>
                    </a:lnTo>
                    <a:lnTo>
                      <a:pt x="25" y="1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10" y="3"/>
                    </a:lnTo>
                    <a:lnTo>
                      <a:pt x="8" y="6"/>
                    </a:lnTo>
                    <a:lnTo>
                      <a:pt x="8" y="6"/>
                    </a:lnTo>
                    <a:lnTo>
                      <a:pt x="10" y="13"/>
                    </a:lnTo>
                    <a:lnTo>
                      <a:pt x="11" y="17"/>
                    </a:lnTo>
                    <a:lnTo>
                      <a:pt x="10" y="23"/>
                    </a:lnTo>
                    <a:lnTo>
                      <a:pt x="10" y="23"/>
                    </a:lnTo>
                    <a:lnTo>
                      <a:pt x="10" y="28"/>
                    </a:lnTo>
                    <a:lnTo>
                      <a:pt x="8" y="32"/>
                    </a:lnTo>
                    <a:lnTo>
                      <a:pt x="4" y="38"/>
                    </a:lnTo>
                    <a:lnTo>
                      <a:pt x="1" y="41"/>
                    </a:lnTo>
                    <a:lnTo>
                      <a:pt x="0" y="42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0" y="49"/>
                    </a:lnTo>
                    <a:lnTo>
                      <a:pt x="1" y="52"/>
                    </a:lnTo>
                    <a:lnTo>
                      <a:pt x="4" y="54"/>
                    </a:lnTo>
                    <a:lnTo>
                      <a:pt x="8" y="55"/>
                    </a:lnTo>
                    <a:lnTo>
                      <a:pt x="8" y="55"/>
                    </a:lnTo>
                    <a:lnTo>
                      <a:pt x="14" y="54"/>
                    </a:lnTo>
                    <a:lnTo>
                      <a:pt x="25" y="49"/>
                    </a:lnTo>
                    <a:lnTo>
                      <a:pt x="44" y="47"/>
                    </a:lnTo>
                    <a:lnTo>
                      <a:pt x="56" y="45"/>
                    </a:lnTo>
                    <a:lnTo>
                      <a:pt x="72" y="45"/>
                    </a:lnTo>
                    <a:lnTo>
                      <a:pt x="72" y="45"/>
                    </a:lnTo>
                    <a:lnTo>
                      <a:pt x="103" y="47"/>
                    </a:lnTo>
                    <a:lnTo>
                      <a:pt x="129" y="49"/>
                    </a:lnTo>
                    <a:lnTo>
                      <a:pt x="161" y="55"/>
                    </a:lnTo>
                    <a:lnTo>
                      <a:pt x="161" y="55"/>
                    </a:lnTo>
                    <a:lnTo>
                      <a:pt x="168" y="55"/>
                    </a:lnTo>
                    <a:lnTo>
                      <a:pt x="174" y="55"/>
                    </a:lnTo>
                    <a:lnTo>
                      <a:pt x="178" y="51"/>
                    </a:lnTo>
                    <a:lnTo>
                      <a:pt x="181" y="45"/>
                    </a:lnTo>
                    <a:lnTo>
                      <a:pt x="181" y="45"/>
                    </a:lnTo>
                    <a:lnTo>
                      <a:pt x="184" y="38"/>
                    </a:lnTo>
                    <a:lnTo>
                      <a:pt x="184" y="32"/>
                    </a:lnTo>
                    <a:lnTo>
                      <a:pt x="184" y="28"/>
                    </a:lnTo>
                    <a:lnTo>
                      <a:pt x="182" y="27"/>
                    </a:lnTo>
                    <a:lnTo>
                      <a:pt x="180" y="27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12" name="Freeform 22"/>
              <p:cNvSpPr>
                <a:spLocks/>
              </p:cNvSpPr>
              <p:nvPr userDrawn="1"/>
            </p:nvSpPr>
            <p:spPr bwMode="auto">
              <a:xfrm>
                <a:off x="2340504" y="-410643"/>
                <a:ext cx="355600" cy="142875"/>
              </a:xfrm>
              <a:custGeom>
                <a:avLst/>
                <a:gdLst>
                  <a:gd name="T0" fmla="*/ 220 w 224"/>
                  <a:gd name="T1" fmla="*/ 60 h 90"/>
                  <a:gd name="T2" fmla="*/ 180 w 224"/>
                  <a:gd name="T3" fmla="*/ 66 h 90"/>
                  <a:gd name="T4" fmla="*/ 162 w 224"/>
                  <a:gd name="T5" fmla="*/ 68 h 90"/>
                  <a:gd name="T6" fmla="*/ 138 w 224"/>
                  <a:gd name="T7" fmla="*/ 66 h 90"/>
                  <a:gd name="T8" fmla="*/ 139 w 224"/>
                  <a:gd name="T9" fmla="*/ 17 h 90"/>
                  <a:gd name="T10" fmla="*/ 139 w 224"/>
                  <a:gd name="T11" fmla="*/ 11 h 90"/>
                  <a:gd name="T12" fmla="*/ 138 w 224"/>
                  <a:gd name="T13" fmla="*/ 4 h 90"/>
                  <a:gd name="T14" fmla="*/ 128 w 224"/>
                  <a:gd name="T15" fmla="*/ 0 h 90"/>
                  <a:gd name="T16" fmla="*/ 122 w 224"/>
                  <a:gd name="T17" fmla="*/ 0 h 90"/>
                  <a:gd name="T18" fmla="*/ 113 w 224"/>
                  <a:gd name="T19" fmla="*/ 2 h 90"/>
                  <a:gd name="T20" fmla="*/ 112 w 224"/>
                  <a:gd name="T21" fmla="*/ 7 h 90"/>
                  <a:gd name="T22" fmla="*/ 116 w 224"/>
                  <a:gd name="T23" fmla="*/ 48 h 90"/>
                  <a:gd name="T24" fmla="*/ 115 w 224"/>
                  <a:gd name="T25" fmla="*/ 62 h 90"/>
                  <a:gd name="T26" fmla="*/ 115 w 224"/>
                  <a:gd name="T27" fmla="*/ 65 h 90"/>
                  <a:gd name="T28" fmla="*/ 108 w 224"/>
                  <a:gd name="T29" fmla="*/ 65 h 90"/>
                  <a:gd name="T30" fmla="*/ 87 w 224"/>
                  <a:gd name="T31" fmla="*/ 65 h 90"/>
                  <a:gd name="T32" fmla="*/ 88 w 224"/>
                  <a:gd name="T33" fmla="*/ 17 h 90"/>
                  <a:gd name="T34" fmla="*/ 88 w 224"/>
                  <a:gd name="T35" fmla="*/ 11 h 90"/>
                  <a:gd name="T36" fmla="*/ 87 w 224"/>
                  <a:gd name="T37" fmla="*/ 4 h 90"/>
                  <a:gd name="T38" fmla="*/ 75 w 224"/>
                  <a:gd name="T39" fmla="*/ 1 h 90"/>
                  <a:gd name="T40" fmla="*/ 70 w 224"/>
                  <a:gd name="T41" fmla="*/ 0 h 90"/>
                  <a:gd name="T42" fmla="*/ 62 w 224"/>
                  <a:gd name="T43" fmla="*/ 2 h 90"/>
                  <a:gd name="T44" fmla="*/ 61 w 224"/>
                  <a:gd name="T45" fmla="*/ 7 h 90"/>
                  <a:gd name="T46" fmla="*/ 65 w 224"/>
                  <a:gd name="T47" fmla="*/ 48 h 90"/>
                  <a:gd name="T48" fmla="*/ 64 w 224"/>
                  <a:gd name="T49" fmla="*/ 56 h 90"/>
                  <a:gd name="T50" fmla="*/ 62 w 224"/>
                  <a:gd name="T51" fmla="*/ 66 h 90"/>
                  <a:gd name="T52" fmla="*/ 38 w 224"/>
                  <a:gd name="T53" fmla="*/ 68 h 90"/>
                  <a:gd name="T54" fmla="*/ 24 w 224"/>
                  <a:gd name="T55" fmla="*/ 66 h 90"/>
                  <a:gd name="T56" fmla="*/ 14 w 224"/>
                  <a:gd name="T57" fmla="*/ 65 h 90"/>
                  <a:gd name="T58" fmla="*/ 6 w 224"/>
                  <a:gd name="T59" fmla="*/ 69 h 90"/>
                  <a:gd name="T60" fmla="*/ 0 w 224"/>
                  <a:gd name="T61" fmla="*/ 82 h 90"/>
                  <a:gd name="T62" fmla="*/ 0 w 224"/>
                  <a:gd name="T63" fmla="*/ 84 h 90"/>
                  <a:gd name="T64" fmla="*/ 4 w 224"/>
                  <a:gd name="T65" fmla="*/ 89 h 90"/>
                  <a:gd name="T66" fmla="*/ 16 w 224"/>
                  <a:gd name="T67" fmla="*/ 87 h 90"/>
                  <a:gd name="T68" fmla="*/ 24 w 224"/>
                  <a:gd name="T69" fmla="*/ 86 h 90"/>
                  <a:gd name="T70" fmla="*/ 43 w 224"/>
                  <a:gd name="T71" fmla="*/ 82 h 90"/>
                  <a:gd name="T72" fmla="*/ 84 w 224"/>
                  <a:gd name="T73" fmla="*/ 80 h 90"/>
                  <a:gd name="T74" fmla="*/ 122 w 224"/>
                  <a:gd name="T75" fmla="*/ 82 h 90"/>
                  <a:gd name="T76" fmla="*/ 196 w 224"/>
                  <a:gd name="T77" fmla="*/ 90 h 90"/>
                  <a:gd name="T78" fmla="*/ 206 w 224"/>
                  <a:gd name="T79" fmla="*/ 90 h 90"/>
                  <a:gd name="T80" fmla="*/ 214 w 224"/>
                  <a:gd name="T81" fmla="*/ 89 h 90"/>
                  <a:gd name="T82" fmla="*/ 221 w 224"/>
                  <a:gd name="T83" fmla="*/ 80 h 90"/>
                  <a:gd name="T84" fmla="*/ 224 w 224"/>
                  <a:gd name="T85" fmla="*/ 73 h 90"/>
                  <a:gd name="T86" fmla="*/ 223 w 224"/>
                  <a:gd name="T87" fmla="*/ 62 h 90"/>
                  <a:gd name="T88" fmla="*/ 220 w 224"/>
                  <a:gd name="T89" fmla="*/ 6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24" h="90">
                    <a:moveTo>
                      <a:pt x="220" y="60"/>
                    </a:moveTo>
                    <a:lnTo>
                      <a:pt x="220" y="60"/>
                    </a:lnTo>
                    <a:lnTo>
                      <a:pt x="197" y="63"/>
                    </a:lnTo>
                    <a:lnTo>
                      <a:pt x="180" y="66"/>
                    </a:lnTo>
                    <a:lnTo>
                      <a:pt x="162" y="68"/>
                    </a:lnTo>
                    <a:lnTo>
                      <a:pt x="162" y="68"/>
                    </a:lnTo>
                    <a:lnTo>
                      <a:pt x="138" y="66"/>
                    </a:lnTo>
                    <a:lnTo>
                      <a:pt x="138" y="66"/>
                    </a:lnTo>
                    <a:lnTo>
                      <a:pt x="138" y="42"/>
                    </a:lnTo>
                    <a:lnTo>
                      <a:pt x="139" y="17"/>
                    </a:lnTo>
                    <a:lnTo>
                      <a:pt x="139" y="17"/>
                    </a:lnTo>
                    <a:lnTo>
                      <a:pt x="139" y="11"/>
                    </a:lnTo>
                    <a:lnTo>
                      <a:pt x="139" y="5"/>
                    </a:lnTo>
                    <a:lnTo>
                      <a:pt x="138" y="4"/>
                    </a:lnTo>
                    <a:lnTo>
                      <a:pt x="135" y="2"/>
                    </a:lnTo>
                    <a:lnTo>
                      <a:pt x="128" y="0"/>
                    </a:lnTo>
                    <a:lnTo>
                      <a:pt x="128" y="0"/>
                    </a:lnTo>
                    <a:lnTo>
                      <a:pt x="122" y="0"/>
                    </a:lnTo>
                    <a:lnTo>
                      <a:pt x="116" y="1"/>
                    </a:lnTo>
                    <a:lnTo>
                      <a:pt x="113" y="2"/>
                    </a:lnTo>
                    <a:lnTo>
                      <a:pt x="112" y="7"/>
                    </a:lnTo>
                    <a:lnTo>
                      <a:pt x="112" y="7"/>
                    </a:lnTo>
                    <a:lnTo>
                      <a:pt x="113" y="24"/>
                    </a:lnTo>
                    <a:lnTo>
                      <a:pt x="116" y="48"/>
                    </a:lnTo>
                    <a:lnTo>
                      <a:pt x="116" y="48"/>
                    </a:lnTo>
                    <a:lnTo>
                      <a:pt x="115" y="62"/>
                    </a:lnTo>
                    <a:lnTo>
                      <a:pt x="115" y="65"/>
                    </a:lnTo>
                    <a:lnTo>
                      <a:pt x="115" y="65"/>
                    </a:lnTo>
                    <a:lnTo>
                      <a:pt x="108" y="65"/>
                    </a:lnTo>
                    <a:lnTo>
                      <a:pt x="108" y="65"/>
                    </a:lnTo>
                    <a:lnTo>
                      <a:pt x="87" y="65"/>
                    </a:lnTo>
                    <a:lnTo>
                      <a:pt x="87" y="65"/>
                    </a:lnTo>
                    <a:lnTo>
                      <a:pt x="87" y="41"/>
                    </a:lnTo>
                    <a:lnTo>
                      <a:pt x="88" y="17"/>
                    </a:lnTo>
                    <a:lnTo>
                      <a:pt x="88" y="17"/>
                    </a:lnTo>
                    <a:lnTo>
                      <a:pt x="88" y="11"/>
                    </a:lnTo>
                    <a:lnTo>
                      <a:pt x="88" y="5"/>
                    </a:lnTo>
                    <a:lnTo>
                      <a:pt x="87" y="4"/>
                    </a:lnTo>
                    <a:lnTo>
                      <a:pt x="84" y="2"/>
                    </a:lnTo>
                    <a:lnTo>
                      <a:pt x="75" y="1"/>
                    </a:lnTo>
                    <a:lnTo>
                      <a:pt x="75" y="1"/>
                    </a:lnTo>
                    <a:lnTo>
                      <a:pt x="70" y="0"/>
                    </a:lnTo>
                    <a:lnTo>
                      <a:pt x="65" y="1"/>
                    </a:lnTo>
                    <a:lnTo>
                      <a:pt x="62" y="2"/>
                    </a:lnTo>
                    <a:lnTo>
                      <a:pt x="61" y="7"/>
                    </a:lnTo>
                    <a:lnTo>
                      <a:pt x="61" y="7"/>
                    </a:lnTo>
                    <a:lnTo>
                      <a:pt x="62" y="24"/>
                    </a:lnTo>
                    <a:lnTo>
                      <a:pt x="65" y="48"/>
                    </a:lnTo>
                    <a:lnTo>
                      <a:pt x="65" y="48"/>
                    </a:lnTo>
                    <a:lnTo>
                      <a:pt x="64" y="56"/>
                    </a:lnTo>
                    <a:lnTo>
                      <a:pt x="64" y="62"/>
                    </a:lnTo>
                    <a:lnTo>
                      <a:pt x="62" y="66"/>
                    </a:lnTo>
                    <a:lnTo>
                      <a:pt x="62" y="66"/>
                    </a:lnTo>
                    <a:lnTo>
                      <a:pt x="38" y="68"/>
                    </a:lnTo>
                    <a:lnTo>
                      <a:pt x="38" y="68"/>
                    </a:lnTo>
                    <a:lnTo>
                      <a:pt x="24" y="66"/>
                    </a:lnTo>
                    <a:lnTo>
                      <a:pt x="14" y="65"/>
                    </a:lnTo>
                    <a:lnTo>
                      <a:pt x="14" y="65"/>
                    </a:lnTo>
                    <a:lnTo>
                      <a:pt x="10" y="66"/>
                    </a:lnTo>
                    <a:lnTo>
                      <a:pt x="6" y="69"/>
                    </a:lnTo>
                    <a:lnTo>
                      <a:pt x="3" y="73"/>
                    </a:lnTo>
                    <a:lnTo>
                      <a:pt x="0" y="82"/>
                    </a:lnTo>
                    <a:lnTo>
                      <a:pt x="0" y="82"/>
                    </a:lnTo>
                    <a:lnTo>
                      <a:pt x="0" y="84"/>
                    </a:lnTo>
                    <a:lnTo>
                      <a:pt x="2" y="87"/>
                    </a:lnTo>
                    <a:lnTo>
                      <a:pt x="4" y="89"/>
                    </a:lnTo>
                    <a:lnTo>
                      <a:pt x="7" y="89"/>
                    </a:lnTo>
                    <a:lnTo>
                      <a:pt x="16" y="87"/>
                    </a:lnTo>
                    <a:lnTo>
                      <a:pt x="24" y="86"/>
                    </a:lnTo>
                    <a:lnTo>
                      <a:pt x="24" y="86"/>
                    </a:lnTo>
                    <a:lnTo>
                      <a:pt x="33" y="84"/>
                    </a:lnTo>
                    <a:lnTo>
                      <a:pt x="43" y="82"/>
                    </a:lnTo>
                    <a:lnTo>
                      <a:pt x="60" y="80"/>
                    </a:lnTo>
                    <a:lnTo>
                      <a:pt x="84" y="80"/>
                    </a:lnTo>
                    <a:lnTo>
                      <a:pt x="84" y="80"/>
                    </a:lnTo>
                    <a:lnTo>
                      <a:pt x="122" y="82"/>
                    </a:lnTo>
                    <a:lnTo>
                      <a:pt x="156" y="84"/>
                    </a:lnTo>
                    <a:lnTo>
                      <a:pt x="196" y="90"/>
                    </a:lnTo>
                    <a:lnTo>
                      <a:pt x="196" y="90"/>
                    </a:lnTo>
                    <a:lnTo>
                      <a:pt x="206" y="90"/>
                    </a:lnTo>
                    <a:lnTo>
                      <a:pt x="211" y="90"/>
                    </a:lnTo>
                    <a:lnTo>
                      <a:pt x="214" y="89"/>
                    </a:lnTo>
                    <a:lnTo>
                      <a:pt x="217" y="87"/>
                    </a:lnTo>
                    <a:lnTo>
                      <a:pt x="221" y="80"/>
                    </a:lnTo>
                    <a:lnTo>
                      <a:pt x="221" y="80"/>
                    </a:lnTo>
                    <a:lnTo>
                      <a:pt x="224" y="73"/>
                    </a:lnTo>
                    <a:lnTo>
                      <a:pt x="224" y="66"/>
                    </a:lnTo>
                    <a:lnTo>
                      <a:pt x="223" y="62"/>
                    </a:lnTo>
                    <a:lnTo>
                      <a:pt x="221" y="60"/>
                    </a:lnTo>
                    <a:lnTo>
                      <a:pt x="220" y="60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13" name="Freeform 5"/>
              <p:cNvSpPr>
                <a:spLocks noEditPoints="1"/>
              </p:cNvSpPr>
              <p:nvPr userDrawn="1"/>
            </p:nvSpPr>
            <p:spPr bwMode="auto">
              <a:xfrm>
                <a:off x="1600729" y="-523356"/>
                <a:ext cx="328613" cy="271463"/>
              </a:xfrm>
              <a:custGeom>
                <a:avLst/>
                <a:gdLst>
                  <a:gd name="T0" fmla="*/ 143 w 207"/>
                  <a:gd name="T1" fmla="*/ 55 h 171"/>
                  <a:gd name="T2" fmla="*/ 157 w 207"/>
                  <a:gd name="T3" fmla="*/ 51 h 171"/>
                  <a:gd name="T4" fmla="*/ 173 w 207"/>
                  <a:gd name="T5" fmla="*/ 49 h 171"/>
                  <a:gd name="T6" fmla="*/ 171 w 207"/>
                  <a:gd name="T7" fmla="*/ 86 h 171"/>
                  <a:gd name="T8" fmla="*/ 173 w 207"/>
                  <a:gd name="T9" fmla="*/ 116 h 171"/>
                  <a:gd name="T10" fmla="*/ 176 w 207"/>
                  <a:gd name="T11" fmla="*/ 120 h 171"/>
                  <a:gd name="T12" fmla="*/ 183 w 207"/>
                  <a:gd name="T13" fmla="*/ 120 h 171"/>
                  <a:gd name="T14" fmla="*/ 193 w 207"/>
                  <a:gd name="T15" fmla="*/ 109 h 171"/>
                  <a:gd name="T16" fmla="*/ 193 w 207"/>
                  <a:gd name="T17" fmla="*/ 64 h 171"/>
                  <a:gd name="T18" fmla="*/ 198 w 207"/>
                  <a:gd name="T19" fmla="*/ 17 h 171"/>
                  <a:gd name="T20" fmla="*/ 201 w 207"/>
                  <a:gd name="T21" fmla="*/ 4 h 171"/>
                  <a:gd name="T22" fmla="*/ 191 w 207"/>
                  <a:gd name="T23" fmla="*/ 0 h 171"/>
                  <a:gd name="T24" fmla="*/ 181 w 207"/>
                  <a:gd name="T25" fmla="*/ 3 h 171"/>
                  <a:gd name="T26" fmla="*/ 177 w 207"/>
                  <a:gd name="T27" fmla="*/ 13 h 171"/>
                  <a:gd name="T28" fmla="*/ 160 w 207"/>
                  <a:gd name="T29" fmla="*/ 37 h 171"/>
                  <a:gd name="T30" fmla="*/ 140 w 207"/>
                  <a:gd name="T31" fmla="*/ 37 h 171"/>
                  <a:gd name="T32" fmla="*/ 137 w 207"/>
                  <a:gd name="T33" fmla="*/ 38 h 171"/>
                  <a:gd name="T34" fmla="*/ 133 w 207"/>
                  <a:gd name="T35" fmla="*/ 51 h 171"/>
                  <a:gd name="T36" fmla="*/ 137 w 207"/>
                  <a:gd name="T37" fmla="*/ 55 h 171"/>
                  <a:gd name="T38" fmla="*/ 78 w 207"/>
                  <a:gd name="T39" fmla="*/ 119 h 171"/>
                  <a:gd name="T40" fmla="*/ 84 w 207"/>
                  <a:gd name="T41" fmla="*/ 122 h 171"/>
                  <a:gd name="T42" fmla="*/ 98 w 207"/>
                  <a:gd name="T43" fmla="*/ 114 h 171"/>
                  <a:gd name="T44" fmla="*/ 99 w 207"/>
                  <a:gd name="T45" fmla="*/ 110 h 171"/>
                  <a:gd name="T46" fmla="*/ 115 w 207"/>
                  <a:gd name="T47" fmla="*/ 95 h 171"/>
                  <a:gd name="T48" fmla="*/ 133 w 207"/>
                  <a:gd name="T49" fmla="*/ 96 h 171"/>
                  <a:gd name="T50" fmla="*/ 140 w 207"/>
                  <a:gd name="T51" fmla="*/ 95 h 171"/>
                  <a:gd name="T52" fmla="*/ 147 w 207"/>
                  <a:gd name="T53" fmla="*/ 76 h 171"/>
                  <a:gd name="T54" fmla="*/ 145 w 207"/>
                  <a:gd name="T55" fmla="*/ 72 h 171"/>
                  <a:gd name="T56" fmla="*/ 120 w 207"/>
                  <a:gd name="T57" fmla="*/ 78 h 171"/>
                  <a:gd name="T58" fmla="*/ 85 w 207"/>
                  <a:gd name="T59" fmla="*/ 79 h 171"/>
                  <a:gd name="T60" fmla="*/ 18 w 207"/>
                  <a:gd name="T61" fmla="*/ 81 h 171"/>
                  <a:gd name="T62" fmla="*/ 10 w 207"/>
                  <a:gd name="T63" fmla="*/ 81 h 171"/>
                  <a:gd name="T64" fmla="*/ 0 w 207"/>
                  <a:gd name="T65" fmla="*/ 93 h 171"/>
                  <a:gd name="T66" fmla="*/ 1 w 207"/>
                  <a:gd name="T67" fmla="*/ 98 h 171"/>
                  <a:gd name="T68" fmla="*/ 11 w 207"/>
                  <a:gd name="T69" fmla="*/ 99 h 171"/>
                  <a:gd name="T70" fmla="*/ 33 w 207"/>
                  <a:gd name="T71" fmla="*/ 96 h 171"/>
                  <a:gd name="T72" fmla="*/ 79 w 207"/>
                  <a:gd name="T73" fmla="*/ 93 h 171"/>
                  <a:gd name="T74" fmla="*/ 203 w 207"/>
                  <a:gd name="T75" fmla="*/ 143 h 171"/>
                  <a:gd name="T76" fmla="*/ 184 w 207"/>
                  <a:gd name="T77" fmla="*/ 148 h 171"/>
                  <a:gd name="T78" fmla="*/ 105 w 207"/>
                  <a:gd name="T79" fmla="*/ 147 h 171"/>
                  <a:gd name="T80" fmla="*/ 54 w 207"/>
                  <a:gd name="T81" fmla="*/ 150 h 171"/>
                  <a:gd name="T82" fmla="*/ 57 w 207"/>
                  <a:gd name="T83" fmla="*/ 136 h 171"/>
                  <a:gd name="T84" fmla="*/ 52 w 207"/>
                  <a:gd name="T85" fmla="*/ 122 h 171"/>
                  <a:gd name="T86" fmla="*/ 41 w 207"/>
                  <a:gd name="T87" fmla="*/ 116 h 171"/>
                  <a:gd name="T88" fmla="*/ 33 w 207"/>
                  <a:gd name="T89" fmla="*/ 119 h 171"/>
                  <a:gd name="T90" fmla="*/ 33 w 207"/>
                  <a:gd name="T91" fmla="*/ 129 h 171"/>
                  <a:gd name="T92" fmla="*/ 33 w 207"/>
                  <a:gd name="T93" fmla="*/ 139 h 171"/>
                  <a:gd name="T94" fmla="*/ 27 w 207"/>
                  <a:gd name="T95" fmla="*/ 154 h 171"/>
                  <a:gd name="T96" fmla="*/ 23 w 207"/>
                  <a:gd name="T97" fmla="*/ 161 h 171"/>
                  <a:gd name="T98" fmla="*/ 24 w 207"/>
                  <a:gd name="T99" fmla="*/ 168 h 171"/>
                  <a:gd name="T100" fmla="*/ 31 w 207"/>
                  <a:gd name="T101" fmla="*/ 171 h 171"/>
                  <a:gd name="T102" fmla="*/ 67 w 207"/>
                  <a:gd name="T103" fmla="*/ 163 h 171"/>
                  <a:gd name="T104" fmla="*/ 95 w 207"/>
                  <a:gd name="T105" fmla="*/ 161 h 171"/>
                  <a:gd name="T106" fmla="*/ 184 w 207"/>
                  <a:gd name="T107" fmla="*/ 171 h 171"/>
                  <a:gd name="T108" fmla="*/ 197 w 207"/>
                  <a:gd name="T109" fmla="*/ 171 h 171"/>
                  <a:gd name="T110" fmla="*/ 204 w 207"/>
                  <a:gd name="T111" fmla="*/ 161 h 171"/>
                  <a:gd name="T112" fmla="*/ 207 w 207"/>
                  <a:gd name="T113" fmla="*/ 144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07" h="171">
                    <a:moveTo>
                      <a:pt x="137" y="55"/>
                    </a:moveTo>
                    <a:lnTo>
                      <a:pt x="137" y="55"/>
                    </a:lnTo>
                    <a:lnTo>
                      <a:pt x="143" y="55"/>
                    </a:lnTo>
                    <a:lnTo>
                      <a:pt x="147" y="54"/>
                    </a:lnTo>
                    <a:lnTo>
                      <a:pt x="152" y="52"/>
                    </a:lnTo>
                    <a:lnTo>
                      <a:pt x="157" y="51"/>
                    </a:lnTo>
                    <a:lnTo>
                      <a:pt x="157" y="51"/>
                    </a:lnTo>
                    <a:lnTo>
                      <a:pt x="173" y="49"/>
                    </a:lnTo>
                    <a:lnTo>
                      <a:pt x="173" y="49"/>
                    </a:lnTo>
                    <a:lnTo>
                      <a:pt x="171" y="72"/>
                    </a:lnTo>
                    <a:lnTo>
                      <a:pt x="171" y="72"/>
                    </a:lnTo>
                    <a:lnTo>
                      <a:pt x="171" y="86"/>
                    </a:lnTo>
                    <a:lnTo>
                      <a:pt x="171" y="99"/>
                    </a:lnTo>
                    <a:lnTo>
                      <a:pt x="173" y="116"/>
                    </a:lnTo>
                    <a:lnTo>
                      <a:pt x="173" y="116"/>
                    </a:lnTo>
                    <a:lnTo>
                      <a:pt x="173" y="117"/>
                    </a:lnTo>
                    <a:lnTo>
                      <a:pt x="174" y="119"/>
                    </a:lnTo>
                    <a:lnTo>
                      <a:pt x="176" y="120"/>
                    </a:lnTo>
                    <a:lnTo>
                      <a:pt x="179" y="120"/>
                    </a:lnTo>
                    <a:lnTo>
                      <a:pt x="179" y="120"/>
                    </a:lnTo>
                    <a:lnTo>
                      <a:pt x="183" y="120"/>
                    </a:lnTo>
                    <a:lnTo>
                      <a:pt x="187" y="119"/>
                    </a:lnTo>
                    <a:lnTo>
                      <a:pt x="190" y="114"/>
                    </a:lnTo>
                    <a:lnTo>
                      <a:pt x="193" y="109"/>
                    </a:lnTo>
                    <a:lnTo>
                      <a:pt x="193" y="109"/>
                    </a:lnTo>
                    <a:lnTo>
                      <a:pt x="193" y="89"/>
                    </a:lnTo>
                    <a:lnTo>
                      <a:pt x="193" y="64"/>
                    </a:lnTo>
                    <a:lnTo>
                      <a:pt x="193" y="64"/>
                    </a:lnTo>
                    <a:lnTo>
                      <a:pt x="196" y="38"/>
                    </a:lnTo>
                    <a:lnTo>
                      <a:pt x="198" y="17"/>
                    </a:lnTo>
                    <a:lnTo>
                      <a:pt x="198" y="17"/>
                    </a:lnTo>
                    <a:lnTo>
                      <a:pt x="201" y="10"/>
                    </a:lnTo>
                    <a:lnTo>
                      <a:pt x="201" y="4"/>
                    </a:lnTo>
                    <a:lnTo>
                      <a:pt x="200" y="3"/>
                    </a:lnTo>
                    <a:lnTo>
                      <a:pt x="198" y="1"/>
                    </a:lnTo>
                    <a:lnTo>
                      <a:pt x="191" y="0"/>
                    </a:lnTo>
                    <a:lnTo>
                      <a:pt x="191" y="0"/>
                    </a:lnTo>
                    <a:lnTo>
                      <a:pt x="184" y="1"/>
                    </a:lnTo>
                    <a:lnTo>
                      <a:pt x="181" y="3"/>
                    </a:lnTo>
                    <a:lnTo>
                      <a:pt x="180" y="6"/>
                    </a:lnTo>
                    <a:lnTo>
                      <a:pt x="180" y="6"/>
                    </a:lnTo>
                    <a:lnTo>
                      <a:pt x="177" y="13"/>
                    </a:lnTo>
                    <a:lnTo>
                      <a:pt x="174" y="35"/>
                    </a:lnTo>
                    <a:lnTo>
                      <a:pt x="174" y="35"/>
                    </a:lnTo>
                    <a:lnTo>
                      <a:pt x="160" y="37"/>
                    </a:lnTo>
                    <a:lnTo>
                      <a:pt x="160" y="37"/>
                    </a:lnTo>
                    <a:lnTo>
                      <a:pt x="146" y="35"/>
                    </a:lnTo>
                    <a:lnTo>
                      <a:pt x="140" y="37"/>
                    </a:lnTo>
                    <a:lnTo>
                      <a:pt x="139" y="37"/>
                    </a:lnTo>
                    <a:lnTo>
                      <a:pt x="137" y="38"/>
                    </a:lnTo>
                    <a:lnTo>
                      <a:pt x="137" y="38"/>
                    </a:lnTo>
                    <a:lnTo>
                      <a:pt x="135" y="42"/>
                    </a:lnTo>
                    <a:lnTo>
                      <a:pt x="133" y="48"/>
                    </a:lnTo>
                    <a:lnTo>
                      <a:pt x="133" y="51"/>
                    </a:lnTo>
                    <a:lnTo>
                      <a:pt x="133" y="54"/>
                    </a:lnTo>
                    <a:lnTo>
                      <a:pt x="135" y="55"/>
                    </a:lnTo>
                    <a:lnTo>
                      <a:pt x="137" y="55"/>
                    </a:lnTo>
                    <a:close/>
                    <a:moveTo>
                      <a:pt x="78" y="112"/>
                    </a:moveTo>
                    <a:lnTo>
                      <a:pt x="78" y="112"/>
                    </a:lnTo>
                    <a:lnTo>
                      <a:pt x="78" y="119"/>
                    </a:lnTo>
                    <a:lnTo>
                      <a:pt x="79" y="120"/>
                    </a:lnTo>
                    <a:lnTo>
                      <a:pt x="84" y="122"/>
                    </a:lnTo>
                    <a:lnTo>
                      <a:pt x="84" y="122"/>
                    </a:lnTo>
                    <a:lnTo>
                      <a:pt x="88" y="120"/>
                    </a:lnTo>
                    <a:lnTo>
                      <a:pt x="94" y="119"/>
                    </a:lnTo>
                    <a:lnTo>
                      <a:pt x="98" y="114"/>
                    </a:lnTo>
                    <a:lnTo>
                      <a:pt x="99" y="113"/>
                    </a:lnTo>
                    <a:lnTo>
                      <a:pt x="99" y="110"/>
                    </a:lnTo>
                    <a:lnTo>
                      <a:pt x="99" y="110"/>
                    </a:lnTo>
                    <a:lnTo>
                      <a:pt x="101" y="93"/>
                    </a:lnTo>
                    <a:lnTo>
                      <a:pt x="101" y="93"/>
                    </a:lnTo>
                    <a:lnTo>
                      <a:pt x="115" y="95"/>
                    </a:lnTo>
                    <a:lnTo>
                      <a:pt x="123" y="95"/>
                    </a:lnTo>
                    <a:lnTo>
                      <a:pt x="128" y="96"/>
                    </a:lnTo>
                    <a:lnTo>
                      <a:pt x="133" y="96"/>
                    </a:lnTo>
                    <a:lnTo>
                      <a:pt x="133" y="96"/>
                    </a:lnTo>
                    <a:lnTo>
                      <a:pt x="137" y="96"/>
                    </a:lnTo>
                    <a:lnTo>
                      <a:pt x="140" y="95"/>
                    </a:lnTo>
                    <a:lnTo>
                      <a:pt x="145" y="88"/>
                    </a:lnTo>
                    <a:lnTo>
                      <a:pt x="146" y="82"/>
                    </a:lnTo>
                    <a:lnTo>
                      <a:pt x="147" y="76"/>
                    </a:lnTo>
                    <a:lnTo>
                      <a:pt x="147" y="76"/>
                    </a:lnTo>
                    <a:lnTo>
                      <a:pt x="146" y="73"/>
                    </a:lnTo>
                    <a:lnTo>
                      <a:pt x="145" y="72"/>
                    </a:lnTo>
                    <a:lnTo>
                      <a:pt x="130" y="76"/>
                    </a:lnTo>
                    <a:lnTo>
                      <a:pt x="130" y="76"/>
                    </a:lnTo>
                    <a:lnTo>
                      <a:pt x="120" y="78"/>
                    </a:lnTo>
                    <a:lnTo>
                      <a:pt x="109" y="79"/>
                    </a:lnTo>
                    <a:lnTo>
                      <a:pt x="85" y="79"/>
                    </a:lnTo>
                    <a:lnTo>
                      <a:pt x="85" y="79"/>
                    </a:lnTo>
                    <a:lnTo>
                      <a:pt x="31" y="81"/>
                    </a:lnTo>
                    <a:lnTo>
                      <a:pt x="31" y="81"/>
                    </a:lnTo>
                    <a:lnTo>
                      <a:pt x="18" y="81"/>
                    </a:lnTo>
                    <a:lnTo>
                      <a:pt x="13" y="79"/>
                    </a:lnTo>
                    <a:lnTo>
                      <a:pt x="13" y="79"/>
                    </a:lnTo>
                    <a:lnTo>
                      <a:pt x="10" y="81"/>
                    </a:lnTo>
                    <a:lnTo>
                      <a:pt x="6" y="82"/>
                    </a:lnTo>
                    <a:lnTo>
                      <a:pt x="3" y="86"/>
                    </a:lnTo>
                    <a:lnTo>
                      <a:pt x="0" y="93"/>
                    </a:lnTo>
                    <a:lnTo>
                      <a:pt x="0" y="93"/>
                    </a:lnTo>
                    <a:lnTo>
                      <a:pt x="0" y="96"/>
                    </a:lnTo>
                    <a:lnTo>
                      <a:pt x="1" y="98"/>
                    </a:lnTo>
                    <a:lnTo>
                      <a:pt x="3" y="99"/>
                    </a:lnTo>
                    <a:lnTo>
                      <a:pt x="6" y="99"/>
                    </a:lnTo>
                    <a:lnTo>
                      <a:pt x="11" y="99"/>
                    </a:lnTo>
                    <a:lnTo>
                      <a:pt x="18" y="98"/>
                    </a:lnTo>
                    <a:lnTo>
                      <a:pt x="18" y="98"/>
                    </a:lnTo>
                    <a:lnTo>
                      <a:pt x="33" y="96"/>
                    </a:lnTo>
                    <a:lnTo>
                      <a:pt x="47" y="95"/>
                    </a:lnTo>
                    <a:lnTo>
                      <a:pt x="79" y="93"/>
                    </a:lnTo>
                    <a:lnTo>
                      <a:pt x="79" y="93"/>
                    </a:lnTo>
                    <a:lnTo>
                      <a:pt x="78" y="112"/>
                    </a:lnTo>
                    <a:close/>
                    <a:moveTo>
                      <a:pt x="203" y="143"/>
                    </a:moveTo>
                    <a:lnTo>
                      <a:pt x="203" y="143"/>
                    </a:lnTo>
                    <a:lnTo>
                      <a:pt x="198" y="144"/>
                    </a:lnTo>
                    <a:lnTo>
                      <a:pt x="193" y="146"/>
                    </a:lnTo>
                    <a:lnTo>
                      <a:pt x="184" y="148"/>
                    </a:lnTo>
                    <a:lnTo>
                      <a:pt x="171" y="148"/>
                    </a:lnTo>
                    <a:lnTo>
                      <a:pt x="171" y="148"/>
                    </a:lnTo>
                    <a:lnTo>
                      <a:pt x="105" y="147"/>
                    </a:lnTo>
                    <a:lnTo>
                      <a:pt x="105" y="147"/>
                    </a:lnTo>
                    <a:lnTo>
                      <a:pt x="75" y="148"/>
                    </a:lnTo>
                    <a:lnTo>
                      <a:pt x="54" y="150"/>
                    </a:lnTo>
                    <a:lnTo>
                      <a:pt x="54" y="150"/>
                    </a:lnTo>
                    <a:lnTo>
                      <a:pt x="55" y="141"/>
                    </a:lnTo>
                    <a:lnTo>
                      <a:pt x="57" y="136"/>
                    </a:lnTo>
                    <a:lnTo>
                      <a:pt x="57" y="131"/>
                    </a:lnTo>
                    <a:lnTo>
                      <a:pt x="55" y="126"/>
                    </a:lnTo>
                    <a:lnTo>
                      <a:pt x="52" y="122"/>
                    </a:lnTo>
                    <a:lnTo>
                      <a:pt x="48" y="117"/>
                    </a:lnTo>
                    <a:lnTo>
                      <a:pt x="41" y="116"/>
                    </a:lnTo>
                    <a:lnTo>
                      <a:pt x="41" y="116"/>
                    </a:lnTo>
                    <a:lnTo>
                      <a:pt x="37" y="116"/>
                    </a:lnTo>
                    <a:lnTo>
                      <a:pt x="34" y="117"/>
                    </a:lnTo>
                    <a:lnTo>
                      <a:pt x="33" y="119"/>
                    </a:lnTo>
                    <a:lnTo>
                      <a:pt x="31" y="122"/>
                    </a:lnTo>
                    <a:lnTo>
                      <a:pt x="31" y="122"/>
                    </a:lnTo>
                    <a:lnTo>
                      <a:pt x="33" y="129"/>
                    </a:lnTo>
                    <a:lnTo>
                      <a:pt x="34" y="133"/>
                    </a:lnTo>
                    <a:lnTo>
                      <a:pt x="33" y="139"/>
                    </a:lnTo>
                    <a:lnTo>
                      <a:pt x="33" y="139"/>
                    </a:lnTo>
                    <a:lnTo>
                      <a:pt x="33" y="144"/>
                    </a:lnTo>
                    <a:lnTo>
                      <a:pt x="31" y="148"/>
                    </a:lnTo>
                    <a:lnTo>
                      <a:pt x="27" y="154"/>
                    </a:lnTo>
                    <a:lnTo>
                      <a:pt x="24" y="157"/>
                    </a:lnTo>
                    <a:lnTo>
                      <a:pt x="23" y="158"/>
                    </a:lnTo>
                    <a:lnTo>
                      <a:pt x="23" y="161"/>
                    </a:lnTo>
                    <a:lnTo>
                      <a:pt x="23" y="161"/>
                    </a:lnTo>
                    <a:lnTo>
                      <a:pt x="23" y="165"/>
                    </a:lnTo>
                    <a:lnTo>
                      <a:pt x="24" y="168"/>
                    </a:lnTo>
                    <a:lnTo>
                      <a:pt x="27" y="170"/>
                    </a:lnTo>
                    <a:lnTo>
                      <a:pt x="31" y="171"/>
                    </a:lnTo>
                    <a:lnTo>
                      <a:pt x="31" y="171"/>
                    </a:lnTo>
                    <a:lnTo>
                      <a:pt x="37" y="170"/>
                    </a:lnTo>
                    <a:lnTo>
                      <a:pt x="48" y="165"/>
                    </a:lnTo>
                    <a:lnTo>
                      <a:pt x="67" y="163"/>
                    </a:lnTo>
                    <a:lnTo>
                      <a:pt x="79" y="161"/>
                    </a:lnTo>
                    <a:lnTo>
                      <a:pt x="95" y="161"/>
                    </a:lnTo>
                    <a:lnTo>
                      <a:pt x="95" y="161"/>
                    </a:lnTo>
                    <a:lnTo>
                      <a:pt x="126" y="163"/>
                    </a:lnTo>
                    <a:lnTo>
                      <a:pt x="152" y="165"/>
                    </a:lnTo>
                    <a:lnTo>
                      <a:pt x="184" y="171"/>
                    </a:lnTo>
                    <a:lnTo>
                      <a:pt x="184" y="171"/>
                    </a:lnTo>
                    <a:lnTo>
                      <a:pt x="191" y="171"/>
                    </a:lnTo>
                    <a:lnTo>
                      <a:pt x="197" y="171"/>
                    </a:lnTo>
                    <a:lnTo>
                      <a:pt x="201" y="167"/>
                    </a:lnTo>
                    <a:lnTo>
                      <a:pt x="204" y="161"/>
                    </a:lnTo>
                    <a:lnTo>
                      <a:pt x="204" y="161"/>
                    </a:lnTo>
                    <a:lnTo>
                      <a:pt x="207" y="154"/>
                    </a:lnTo>
                    <a:lnTo>
                      <a:pt x="207" y="148"/>
                    </a:lnTo>
                    <a:lnTo>
                      <a:pt x="207" y="144"/>
                    </a:lnTo>
                    <a:lnTo>
                      <a:pt x="205" y="143"/>
                    </a:lnTo>
                    <a:lnTo>
                      <a:pt x="203" y="14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14" name="Freeform 13"/>
              <p:cNvSpPr>
                <a:spLocks noEditPoints="1"/>
              </p:cNvSpPr>
              <p:nvPr userDrawn="1"/>
            </p:nvSpPr>
            <p:spPr bwMode="auto">
              <a:xfrm>
                <a:off x="1643592" y="-521768"/>
                <a:ext cx="147638" cy="111125"/>
              </a:xfrm>
              <a:custGeom>
                <a:avLst/>
                <a:gdLst>
                  <a:gd name="T0" fmla="*/ 47 w 93"/>
                  <a:gd name="T1" fmla="*/ 0 h 70"/>
                  <a:gd name="T2" fmla="*/ 28 w 93"/>
                  <a:gd name="T3" fmla="*/ 3 h 70"/>
                  <a:gd name="T4" fmla="*/ 14 w 93"/>
                  <a:gd name="T5" fmla="*/ 10 h 70"/>
                  <a:gd name="T6" fmla="*/ 4 w 93"/>
                  <a:gd name="T7" fmla="*/ 22 h 70"/>
                  <a:gd name="T8" fmla="*/ 0 w 93"/>
                  <a:gd name="T9" fmla="*/ 36 h 70"/>
                  <a:gd name="T10" fmla="*/ 1 w 93"/>
                  <a:gd name="T11" fmla="*/ 41 h 70"/>
                  <a:gd name="T12" fmla="*/ 8 w 93"/>
                  <a:gd name="T13" fmla="*/ 54 h 70"/>
                  <a:gd name="T14" fmla="*/ 21 w 93"/>
                  <a:gd name="T15" fmla="*/ 64 h 70"/>
                  <a:gd name="T16" fmla="*/ 38 w 93"/>
                  <a:gd name="T17" fmla="*/ 68 h 70"/>
                  <a:gd name="T18" fmla="*/ 47 w 93"/>
                  <a:gd name="T19" fmla="*/ 70 h 70"/>
                  <a:gd name="T20" fmla="*/ 65 w 93"/>
                  <a:gd name="T21" fmla="*/ 67 h 70"/>
                  <a:gd name="T22" fmla="*/ 79 w 93"/>
                  <a:gd name="T23" fmla="*/ 60 h 70"/>
                  <a:gd name="T24" fmla="*/ 89 w 93"/>
                  <a:gd name="T25" fmla="*/ 48 h 70"/>
                  <a:gd name="T26" fmla="*/ 93 w 93"/>
                  <a:gd name="T27" fmla="*/ 34 h 70"/>
                  <a:gd name="T28" fmla="*/ 92 w 93"/>
                  <a:gd name="T29" fmla="*/ 29 h 70"/>
                  <a:gd name="T30" fmla="*/ 85 w 93"/>
                  <a:gd name="T31" fmla="*/ 16 h 70"/>
                  <a:gd name="T32" fmla="*/ 74 w 93"/>
                  <a:gd name="T33" fmla="*/ 6 h 70"/>
                  <a:gd name="T34" fmla="*/ 57 w 93"/>
                  <a:gd name="T35" fmla="*/ 2 h 70"/>
                  <a:gd name="T36" fmla="*/ 47 w 93"/>
                  <a:gd name="T37" fmla="*/ 56 h 70"/>
                  <a:gd name="T38" fmla="*/ 42 w 93"/>
                  <a:gd name="T39" fmla="*/ 56 h 70"/>
                  <a:gd name="T40" fmla="*/ 30 w 93"/>
                  <a:gd name="T41" fmla="*/ 50 h 70"/>
                  <a:gd name="T42" fmla="*/ 24 w 93"/>
                  <a:gd name="T43" fmla="*/ 43 h 70"/>
                  <a:gd name="T44" fmla="*/ 21 w 93"/>
                  <a:gd name="T45" fmla="*/ 36 h 70"/>
                  <a:gd name="T46" fmla="*/ 23 w 93"/>
                  <a:gd name="T47" fmla="*/ 32 h 70"/>
                  <a:gd name="T48" fmla="*/ 25 w 93"/>
                  <a:gd name="T49" fmla="*/ 23 h 70"/>
                  <a:gd name="T50" fmla="*/ 37 w 93"/>
                  <a:gd name="T51" fmla="*/ 16 h 70"/>
                  <a:gd name="T52" fmla="*/ 47 w 93"/>
                  <a:gd name="T53" fmla="*/ 15 h 70"/>
                  <a:gd name="T54" fmla="*/ 52 w 93"/>
                  <a:gd name="T55" fmla="*/ 15 h 70"/>
                  <a:gd name="T56" fmla="*/ 65 w 93"/>
                  <a:gd name="T57" fmla="*/ 20 h 70"/>
                  <a:gd name="T58" fmla="*/ 71 w 93"/>
                  <a:gd name="T59" fmla="*/ 27 h 70"/>
                  <a:gd name="T60" fmla="*/ 72 w 93"/>
                  <a:gd name="T61" fmla="*/ 34 h 70"/>
                  <a:gd name="T62" fmla="*/ 72 w 93"/>
                  <a:gd name="T63" fmla="*/ 39 h 70"/>
                  <a:gd name="T64" fmla="*/ 68 w 93"/>
                  <a:gd name="T65" fmla="*/ 47 h 70"/>
                  <a:gd name="T66" fmla="*/ 57 w 93"/>
                  <a:gd name="T67" fmla="*/ 54 h 70"/>
                  <a:gd name="T68" fmla="*/ 47 w 93"/>
                  <a:gd name="T69" fmla="*/ 5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93" h="70">
                    <a:moveTo>
                      <a:pt x="47" y="0"/>
                    </a:moveTo>
                    <a:lnTo>
                      <a:pt x="47" y="0"/>
                    </a:lnTo>
                    <a:lnTo>
                      <a:pt x="38" y="2"/>
                    </a:lnTo>
                    <a:lnTo>
                      <a:pt x="28" y="3"/>
                    </a:lnTo>
                    <a:lnTo>
                      <a:pt x="21" y="6"/>
                    </a:lnTo>
                    <a:lnTo>
                      <a:pt x="14" y="10"/>
                    </a:lnTo>
                    <a:lnTo>
                      <a:pt x="8" y="16"/>
                    </a:lnTo>
                    <a:lnTo>
                      <a:pt x="4" y="22"/>
                    </a:lnTo>
                    <a:lnTo>
                      <a:pt x="1" y="29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1" y="41"/>
                    </a:lnTo>
                    <a:lnTo>
                      <a:pt x="4" y="48"/>
                    </a:lnTo>
                    <a:lnTo>
                      <a:pt x="8" y="54"/>
                    </a:lnTo>
                    <a:lnTo>
                      <a:pt x="14" y="60"/>
                    </a:lnTo>
                    <a:lnTo>
                      <a:pt x="21" y="64"/>
                    </a:lnTo>
                    <a:lnTo>
                      <a:pt x="28" y="67"/>
                    </a:lnTo>
                    <a:lnTo>
                      <a:pt x="38" y="68"/>
                    </a:lnTo>
                    <a:lnTo>
                      <a:pt x="47" y="70"/>
                    </a:lnTo>
                    <a:lnTo>
                      <a:pt x="47" y="70"/>
                    </a:lnTo>
                    <a:lnTo>
                      <a:pt x="57" y="68"/>
                    </a:lnTo>
                    <a:lnTo>
                      <a:pt x="65" y="67"/>
                    </a:lnTo>
                    <a:lnTo>
                      <a:pt x="74" y="64"/>
                    </a:lnTo>
                    <a:lnTo>
                      <a:pt x="79" y="60"/>
                    </a:lnTo>
                    <a:lnTo>
                      <a:pt x="85" y="54"/>
                    </a:lnTo>
                    <a:lnTo>
                      <a:pt x="89" y="48"/>
                    </a:lnTo>
                    <a:lnTo>
                      <a:pt x="92" y="41"/>
                    </a:lnTo>
                    <a:lnTo>
                      <a:pt x="93" y="34"/>
                    </a:lnTo>
                    <a:lnTo>
                      <a:pt x="93" y="34"/>
                    </a:lnTo>
                    <a:lnTo>
                      <a:pt x="92" y="29"/>
                    </a:lnTo>
                    <a:lnTo>
                      <a:pt x="89" y="22"/>
                    </a:lnTo>
                    <a:lnTo>
                      <a:pt x="85" y="16"/>
                    </a:lnTo>
                    <a:lnTo>
                      <a:pt x="79" y="10"/>
                    </a:lnTo>
                    <a:lnTo>
                      <a:pt x="74" y="6"/>
                    </a:lnTo>
                    <a:lnTo>
                      <a:pt x="65" y="3"/>
                    </a:lnTo>
                    <a:lnTo>
                      <a:pt x="57" y="2"/>
                    </a:lnTo>
                    <a:lnTo>
                      <a:pt x="47" y="0"/>
                    </a:lnTo>
                    <a:close/>
                    <a:moveTo>
                      <a:pt x="47" y="56"/>
                    </a:moveTo>
                    <a:lnTo>
                      <a:pt x="47" y="56"/>
                    </a:lnTo>
                    <a:lnTo>
                      <a:pt x="42" y="56"/>
                    </a:lnTo>
                    <a:lnTo>
                      <a:pt x="37" y="54"/>
                    </a:lnTo>
                    <a:lnTo>
                      <a:pt x="30" y="50"/>
                    </a:lnTo>
                    <a:lnTo>
                      <a:pt x="25" y="47"/>
                    </a:lnTo>
                    <a:lnTo>
                      <a:pt x="24" y="43"/>
                    </a:lnTo>
                    <a:lnTo>
                      <a:pt x="23" y="40"/>
                    </a:lnTo>
                    <a:lnTo>
                      <a:pt x="21" y="36"/>
                    </a:lnTo>
                    <a:lnTo>
                      <a:pt x="21" y="36"/>
                    </a:lnTo>
                    <a:lnTo>
                      <a:pt x="23" y="32"/>
                    </a:lnTo>
                    <a:lnTo>
                      <a:pt x="24" y="27"/>
                    </a:lnTo>
                    <a:lnTo>
                      <a:pt x="25" y="23"/>
                    </a:lnTo>
                    <a:lnTo>
                      <a:pt x="30" y="20"/>
                    </a:lnTo>
                    <a:lnTo>
                      <a:pt x="37" y="16"/>
                    </a:lnTo>
                    <a:lnTo>
                      <a:pt x="42" y="15"/>
                    </a:lnTo>
                    <a:lnTo>
                      <a:pt x="47" y="15"/>
                    </a:lnTo>
                    <a:lnTo>
                      <a:pt x="47" y="15"/>
                    </a:lnTo>
                    <a:lnTo>
                      <a:pt x="52" y="15"/>
                    </a:lnTo>
                    <a:lnTo>
                      <a:pt x="57" y="16"/>
                    </a:lnTo>
                    <a:lnTo>
                      <a:pt x="65" y="20"/>
                    </a:lnTo>
                    <a:lnTo>
                      <a:pt x="68" y="23"/>
                    </a:lnTo>
                    <a:lnTo>
                      <a:pt x="71" y="27"/>
                    </a:lnTo>
                    <a:lnTo>
                      <a:pt x="72" y="32"/>
                    </a:lnTo>
                    <a:lnTo>
                      <a:pt x="72" y="34"/>
                    </a:lnTo>
                    <a:lnTo>
                      <a:pt x="72" y="34"/>
                    </a:lnTo>
                    <a:lnTo>
                      <a:pt x="72" y="39"/>
                    </a:lnTo>
                    <a:lnTo>
                      <a:pt x="71" y="43"/>
                    </a:lnTo>
                    <a:lnTo>
                      <a:pt x="68" y="47"/>
                    </a:lnTo>
                    <a:lnTo>
                      <a:pt x="65" y="50"/>
                    </a:lnTo>
                    <a:lnTo>
                      <a:pt x="57" y="54"/>
                    </a:lnTo>
                    <a:lnTo>
                      <a:pt x="52" y="56"/>
                    </a:lnTo>
                    <a:lnTo>
                      <a:pt x="47" y="5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15" name="Freeform 16"/>
              <p:cNvSpPr>
                <a:spLocks noEditPoints="1"/>
              </p:cNvSpPr>
              <p:nvPr userDrawn="1"/>
            </p:nvSpPr>
            <p:spPr bwMode="auto">
              <a:xfrm>
                <a:off x="1976967" y="-523356"/>
                <a:ext cx="325438" cy="271463"/>
              </a:xfrm>
              <a:custGeom>
                <a:avLst/>
                <a:gdLst>
                  <a:gd name="T0" fmla="*/ 188 w 205"/>
                  <a:gd name="T1" fmla="*/ 146 h 171"/>
                  <a:gd name="T2" fmla="*/ 131 w 205"/>
                  <a:gd name="T3" fmla="*/ 148 h 171"/>
                  <a:gd name="T4" fmla="*/ 48 w 205"/>
                  <a:gd name="T5" fmla="*/ 150 h 171"/>
                  <a:gd name="T6" fmla="*/ 65 w 205"/>
                  <a:gd name="T7" fmla="*/ 137 h 171"/>
                  <a:gd name="T8" fmla="*/ 130 w 205"/>
                  <a:gd name="T9" fmla="*/ 136 h 171"/>
                  <a:gd name="T10" fmla="*/ 177 w 205"/>
                  <a:gd name="T11" fmla="*/ 141 h 171"/>
                  <a:gd name="T12" fmla="*/ 181 w 205"/>
                  <a:gd name="T13" fmla="*/ 130 h 171"/>
                  <a:gd name="T14" fmla="*/ 184 w 205"/>
                  <a:gd name="T15" fmla="*/ 109 h 171"/>
                  <a:gd name="T16" fmla="*/ 177 w 205"/>
                  <a:gd name="T17" fmla="*/ 100 h 171"/>
                  <a:gd name="T18" fmla="*/ 160 w 205"/>
                  <a:gd name="T19" fmla="*/ 100 h 171"/>
                  <a:gd name="T20" fmla="*/ 114 w 205"/>
                  <a:gd name="T21" fmla="*/ 99 h 171"/>
                  <a:gd name="T22" fmla="*/ 168 w 205"/>
                  <a:gd name="T23" fmla="*/ 90 h 171"/>
                  <a:gd name="T24" fmla="*/ 197 w 205"/>
                  <a:gd name="T25" fmla="*/ 90 h 171"/>
                  <a:gd name="T26" fmla="*/ 204 w 205"/>
                  <a:gd name="T27" fmla="*/ 78 h 171"/>
                  <a:gd name="T28" fmla="*/ 201 w 205"/>
                  <a:gd name="T29" fmla="*/ 69 h 171"/>
                  <a:gd name="T30" fmla="*/ 168 w 205"/>
                  <a:gd name="T31" fmla="*/ 75 h 171"/>
                  <a:gd name="T32" fmla="*/ 62 w 205"/>
                  <a:gd name="T33" fmla="*/ 75 h 171"/>
                  <a:gd name="T34" fmla="*/ 12 w 205"/>
                  <a:gd name="T35" fmla="*/ 75 h 171"/>
                  <a:gd name="T36" fmla="*/ 2 w 205"/>
                  <a:gd name="T37" fmla="*/ 82 h 171"/>
                  <a:gd name="T38" fmla="*/ 1 w 205"/>
                  <a:gd name="T39" fmla="*/ 93 h 171"/>
                  <a:gd name="T40" fmla="*/ 19 w 205"/>
                  <a:gd name="T41" fmla="*/ 93 h 171"/>
                  <a:gd name="T42" fmla="*/ 65 w 205"/>
                  <a:gd name="T43" fmla="*/ 89 h 171"/>
                  <a:gd name="T44" fmla="*/ 93 w 205"/>
                  <a:gd name="T45" fmla="*/ 89 h 171"/>
                  <a:gd name="T46" fmla="*/ 69 w 205"/>
                  <a:gd name="T47" fmla="*/ 99 h 171"/>
                  <a:gd name="T48" fmla="*/ 32 w 205"/>
                  <a:gd name="T49" fmla="*/ 100 h 171"/>
                  <a:gd name="T50" fmla="*/ 22 w 205"/>
                  <a:gd name="T51" fmla="*/ 116 h 171"/>
                  <a:gd name="T52" fmla="*/ 29 w 205"/>
                  <a:gd name="T53" fmla="*/ 119 h 171"/>
                  <a:gd name="T54" fmla="*/ 93 w 205"/>
                  <a:gd name="T55" fmla="*/ 113 h 171"/>
                  <a:gd name="T56" fmla="*/ 163 w 205"/>
                  <a:gd name="T57" fmla="*/ 116 h 171"/>
                  <a:gd name="T58" fmla="*/ 143 w 205"/>
                  <a:gd name="T59" fmla="*/ 124 h 171"/>
                  <a:gd name="T60" fmla="*/ 35 w 205"/>
                  <a:gd name="T61" fmla="*/ 126 h 171"/>
                  <a:gd name="T62" fmla="*/ 21 w 205"/>
                  <a:gd name="T63" fmla="*/ 130 h 171"/>
                  <a:gd name="T64" fmla="*/ 19 w 205"/>
                  <a:gd name="T65" fmla="*/ 139 h 171"/>
                  <a:gd name="T66" fmla="*/ 28 w 205"/>
                  <a:gd name="T67" fmla="*/ 148 h 171"/>
                  <a:gd name="T68" fmla="*/ 21 w 205"/>
                  <a:gd name="T69" fmla="*/ 161 h 171"/>
                  <a:gd name="T70" fmla="*/ 25 w 205"/>
                  <a:gd name="T71" fmla="*/ 171 h 171"/>
                  <a:gd name="T72" fmla="*/ 42 w 205"/>
                  <a:gd name="T73" fmla="*/ 165 h 171"/>
                  <a:gd name="T74" fmla="*/ 90 w 205"/>
                  <a:gd name="T75" fmla="*/ 161 h 171"/>
                  <a:gd name="T76" fmla="*/ 180 w 205"/>
                  <a:gd name="T77" fmla="*/ 171 h 171"/>
                  <a:gd name="T78" fmla="*/ 199 w 205"/>
                  <a:gd name="T79" fmla="*/ 163 h 171"/>
                  <a:gd name="T80" fmla="*/ 202 w 205"/>
                  <a:gd name="T81" fmla="*/ 144 h 171"/>
                  <a:gd name="T82" fmla="*/ 28 w 205"/>
                  <a:gd name="T83" fmla="*/ 59 h 171"/>
                  <a:gd name="T84" fmla="*/ 35 w 205"/>
                  <a:gd name="T85" fmla="*/ 68 h 171"/>
                  <a:gd name="T86" fmla="*/ 49 w 205"/>
                  <a:gd name="T87" fmla="*/ 64 h 171"/>
                  <a:gd name="T88" fmla="*/ 104 w 205"/>
                  <a:gd name="T89" fmla="*/ 61 h 171"/>
                  <a:gd name="T90" fmla="*/ 172 w 205"/>
                  <a:gd name="T91" fmla="*/ 64 h 171"/>
                  <a:gd name="T92" fmla="*/ 181 w 205"/>
                  <a:gd name="T93" fmla="*/ 59 h 171"/>
                  <a:gd name="T94" fmla="*/ 182 w 205"/>
                  <a:gd name="T95" fmla="*/ 40 h 171"/>
                  <a:gd name="T96" fmla="*/ 188 w 205"/>
                  <a:gd name="T97" fmla="*/ 4 h 171"/>
                  <a:gd name="T98" fmla="*/ 178 w 205"/>
                  <a:gd name="T99" fmla="*/ 0 h 171"/>
                  <a:gd name="T100" fmla="*/ 164 w 205"/>
                  <a:gd name="T101" fmla="*/ 8 h 171"/>
                  <a:gd name="T102" fmla="*/ 141 w 205"/>
                  <a:gd name="T103" fmla="*/ 17 h 171"/>
                  <a:gd name="T104" fmla="*/ 51 w 205"/>
                  <a:gd name="T105" fmla="*/ 20 h 171"/>
                  <a:gd name="T106" fmla="*/ 46 w 205"/>
                  <a:gd name="T107" fmla="*/ 4 h 171"/>
                  <a:gd name="T108" fmla="*/ 31 w 205"/>
                  <a:gd name="T109" fmla="*/ 0 h 171"/>
                  <a:gd name="T110" fmla="*/ 24 w 205"/>
                  <a:gd name="T111" fmla="*/ 6 h 171"/>
                  <a:gd name="T112" fmla="*/ 34 w 205"/>
                  <a:gd name="T113" fmla="*/ 42 h 171"/>
                  <a:gd name="T114" fmla="*/ 29 w 205"/>
                  <a:gd name="T115" fmla="*/ 54 h 171"/>
                  <a:gd name="T116" fmla="*/ 137 w 205"/>
                  <a:gd name="T117" fmla="*/ 30 h 171"/>
                  <a:gd name="T118" fmla="*/ 161 w 205"/>
                  <a:gd name="T119" fmla="*/ 33 h 171"/>
                  <a:gd name="T120" fmla="*/ 104 w 205"/>
                  <a:gd name="T121" fmla="*/ 47 h 171"/>
                  <a:gd name="T122" fmla="*/ 53 w 205"/>
                  <a:gd name="T123" fmla="*/ 49 h 171"/>
                  <a:gd name="T124" fmla="*/ 53 w 205"/>
                  <a:gd name="T125" fmla="*/ 33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05" h="171">
                    <a:moveTo>
                      <a:pt x="198" y="143"/>
                    </a:moveTo>
                    <a:lnTo>
                      <a:pt x="198" y="143"/>
                    </a:lnTo>
                    <a:lnTo>
                      <a:pt x="194" y="144"/>
                    </a:lnTo>
                    <a:lnTo>
                      <a:pt x="188" y="146"/>
                    </a:lnTo>
                    <a:lnTo>
                      <a:pt x="180" y="148"/>
                    </a:lnTo>
                    <a:lnTo>
                      <a:pt x="165" y="150"/>
                    </a:lnTo>
                    <a:lnTo>
                      <a:pt x="165" y="150"/>
                    </a:lnTo>
                    <a:lnTo>
                      <a:pt x="131" y="148"/>
                    </a:lnTo>
                    <a:lnTo>
                      <a:pt x="99" y="147"/>
                    </a:lnTo>
                    <a:lnTo>
                      <a:pt x="99" y="147"/>
                    </a:lnTo>
                    <a:lnTo>
                      <a:pt x="75" y="148"/>
                    </a:lnTo>
                    <a:lnTo>
                      <a:pt x="48" y="150"/>
                    </a:lnTo>
                    <a:lnTo>
                      <a:pt x="48" y="150"/>
                    </a:lnTo>
                    <a:lnTo>
                      <a:pt x="49" y="140"/>
                    </a:lnTo>
                    <a:lnTo>
                      <a:pt x="49" y="140"/>
                    </a:lnTo>
                    <a:lnTo>
                      <a:pt x="65" y="137"/>
                    </a:lnTo>
                    <a:lnTo>
                      <a:pt x="83" y="136"/>
                    </a:lnTo>
                    <a:lnTo>
                      <a:pt x="106" y="136"/>
                    </a:lnTo>
                    <a:lnTo>
                      <a:pt x="106" y="136"/>
                    </a:lnTo>
                    <a:lnTo>
                      <a:pt x="130" y="136"/>
                    </a:lnTo>
                    <a:lnTo>
                      <a:pt x="150" y="139"/>
                    </a:lnTo>
                    <a:lnTo>
                      <a:pt x="172" y="141"/>
                    </a:lnTo>
                    <a:lnTo>
                      <a:pt x="172" y="141"/>
                    </a:lnTo>
                    <a:lnTo>
                      <a:pt x="177" y="141"/>
                    </a:lnTo>
                    <a:lnTo>
                      <a:pt x="181" y="140"/>
                    </a:lnTo>
                    <a:lnTo>
                      <a:pt x="182" y="137"/>
                    </a:lnTo>
                    <a:lnTo>
                      <a:pt x="181" y="130"/>
                    </a:lnTo>
                    <a:lnTo>
                      <a:pt x="181" y="130"/>
                    </a:lnTo>
                    <a:lnTo>
                      <a:pt x="181" y="126"/>
                    </a:lnTo>
                    <a:lnTo>
                      <a:pt x="181" y="122"/>
                    </a:lnTo>
                    <a:lnTo>
                      <a:pt x="182" y="114"/>
                    </a:lnTo>
                    <a:lnTo>
                      <a:pt x="184" y="109"/>
                    </a:lnTo>
                    <a:lnTo>
                      <a:pt x="184" y="106"/>
                    </a:lnTo>
                    <a:lnTo>
                      <a:pt x="181" y="103"/>
                    </a:lnTo>
                    <a:lnTo>
                      <a:pt x="181" y="103"/>
                    </a:lnTo>
                    <a:lnTo>
                      <a:pt x="177" y="100"/>
                    </a:lnTo>
                    <a:lnTo>
                      <a:pt x="172" y="99"/>
                    </a:lnTo>
                    <a:lnTo>
                      <a:pt x="167" y="99"/>
                    </a:lnTo>
                    <a:lnTo>
                      <a:pt x="160" y="100"/>
                    </a:lnTo>
                    <a:lnTo>
                      <a:pt x="160" y="100"/>
                    </a:lnTo>
                    <a:lnTo>
                      <a:pt x="153" y="100"/>
                    </a:lnTo>
                    <a:lnTo>
                      <a:pt x="141" y="100"/>
                    </a:lnTo>
                    <a:lnTo>
                      <a:pt x="114" y="99"/>
                    </a:lnTo>
                    <a:lnTo>
                      <a:pt x="114" y="99"/>
                    </a:lnTo>
                    <a:lnTo>
                      <a:pt x="114" y="89"/>
                    </a:lnTo>
                    <a:lnTo>
                      <a:pt x="114" y="89"/>
                    </a:lnTo>
                    <a:lnTo>
                      <a:pt x="146" y="89"/>
                    </a:lnTo>
                    <a:lnTo>
                      <a:pt x="168" y="90"/>
                    </a:lnTo>
                    <a:lnTo>
                      <a:pt x="185" y="92"/>
                    </a:lnTo>
                    <a:lnTo>
                      <a:pt x="185" y="92"/>
                    </a:lnTo>
                    <a:lnTo>
                      <a:pt x="192" y="92"/>
                    </a:lnTo>
                    <a:lnTo>
                      <a:pt x="197" y="90"/>
                    </a:lnTo>
                    <a:lnTo>
                      <a:pt x="199" y="89"/>
                    </a:lnTo>
                    <a:lnTo>
                      <a:pt x="202" y="83"/>
                    </a:lnTo>
                    <a:lnTo>
                      <a:pt x="202" y="83"/>
                    </a:lnTo>
                    <a:lnTo>
                      <a:pt x="204" y="78"/>
                    </a:lnTo>
                    <a:lnTo>
                      <a:pt x="205" y="73"/>
                    </a:lnTo>
                    <a:lnTo>
                      <a:pt x="204" y="69"/>
                    </a:lnTo>
                    <a:lnTo>
                      <a:pt x="201" y="69"/>
                    </a:lnTo>
                    <a:lnTo>
                      <a:pt x="201" y="69"/>
                    </a:lnTo>
                    <a:lnTo>
                      <a:pt x="195" y="69"/>
                    </a:lnTo>
                    <a:lnTo>
                      <a:pt x="189" y="72"/>
                    </a:lnTo>
                    <a:lnTo>
                      <a:pt x="181" y="73"/>
                    </a:lnTo>
                    <a:lnTo>
                      <a:pt x="168" y="75"/>
                    </a:lnTo>
                    <a:lnTo>
                      <a:pt x="168" y="75"/>
                    </a:lnTo>
                    <a:lnTo>
                      <a:pt x="99" y="75"/>
                    </a:lnTo>
                    <a:lnTo>
                      <a:pt x="99" y="75"/>
                    </a:lnTo>
                    <a:lnTo>
                      <a:pt x="62" y="75"/>
                    </a:lnTo>
                    <a:lnTo>
                      <a:pt x="31" y="76"/>
                    </a:lnTo>
                    <a:lnTo>
                      <a:pt x="31" y="76"/>
                    </a:lnTo>
                    <a:lnTo>
                      <a:pt x="18" y="76"/>
                    </a:lnTo>
                    <a:lnTo>
                      <a:pt x="12" y="75"/>
                    </a:lnTo>
                    <a:lnTo>
                      <a:pt x="12" y="75"/>
                    </a:lnTo>
                    <a:lnTo>
                      <a:pt x="10" y="76"/>
                    </a:lnTo>
                    <a:lnTo>
                      <a:pt x="5" y="78"/>
                    </a:lnTo>
                    <a:lnTo>
                      <a:pt x="2" y="82"/>
                    </a:lnTo>
                    <a:lnTo>
                      <a:pt x="0" y="89"/>
                    </a:lnTo>
                    <a:lnTo>
                      <a:pt x="0" y="89"/>
                    </a:lnTo>
                    <a:lnTo>
                      <a:pt x="0" y="92"/>
                    </a:lnTo>
                    <a:lnTo>
                      <a:pt x="1" y="93"/>
                    </a:lnTo>
                    <a:lnTo>
                      <a:pt x="2" y="95"/>
                    </a:lnTo>
                    <a:lnTo>
                      <a:pt x="5" y="96"/>
                    </a:lnTo>
                    <a:lnTo>
                      <a:pt x="11" y="95"/>
                    </a:lnTo>
                    <a:lnTo>
                      <a:pt x="19" y="93"/>
                    </a:lnTo>
                    <a:lnTo>
                      <a:pt x="19" y="93"/>
                    </a:lnTo>
                    <a:lnTo>
                      <a:pt x="41" y="90"/>
                    </a:lnTo>
                    <a:lnTo>
                      <a:pt x="65" y="89"/>
                    </a:lnTo>
                    <a:lnTo>
                      <a:pt x="65" y="89"/>
                    </a:lnTo>
                    <a:lnTo>
                      <a:pt x="90" y="89"/>
                    </a:lnTo>
                    <a:lnTo>
                      <a:pt x="90" y="89"/>
                    </a:lnTo>
                    <a:lnTo>
                      <a:pt x="93" y="89"/>
                    </a:lnTo>
                    <a:lnTo>
                      <a:pt x="93" y="89"/>
                    </a:lnTo>
                    <a:lnTo>
                      <a:pt x="93" y="99"/>
                    </a:lnTo>
                    <a:lnTo>
                      <a:pt x="93" y="99"/>
                    </a:lnTo>
                    <a:lnTo>
                      <a:pt x="69" y="99"/>
                    </a:lnTo>
                    <a:lnTo>
                      <a:pt x="69" y="99"/>
                    </a:lnTo>
                    <a:lnTo>
                      <a:pt x="51" y="100"/>
                    </a:lnTo>
                    <a:lnTo>
                      <a:pt x="39" y="100"/>
                    </a:lnTo>
                    <a:lnTo>
                      <a:pt x="39" y="100"/>
                    </a:lnTo>
                    <a:lnTo>
                      <a:pt x="32" y="100"/>
                    </a:lnTo>
                    <a:lnTo>
                      <a:pt x="27" y="103"/>
                    </a:lnTo>
                    <a:lnTo>
                      <a:pt x="24" y="109"/>
                    </a:lnTo>
                    <a:lnTo>
                      <a:pt x="22" y="116"/>
                    </a:lnTo>
                    <a:lnTo>
                      <a:pt x="22" y="116"/>
                    </a:lnTo>
                    <a:lnTo>
                      <a:pt x="22" y="117"/>
                    </a:lnTo>
                    <a:lnTo>
                      <a:pt x="24" y="119"/>
                    </a:lnTo>
                    <a:lnTo>
                      <a:pt x="29" y="119"/>
                    </a:lnTo>
                    <a:lnTo>
                      <a:pt x="29" y="119"/>
                    </a:lnTo>
                    <a:lnTo>
                      <a:pt x="34" y="119"/>
                    </a:lnTo>
                    <a:lnTo>
                      <a:pt x="44" y="116"/>
                    </a:lnTo>
                    <a:lnTo>
                      <a:pt x="62" y="113"/>
                    </a:lnTo>
                    <a:lnTo>
                      <a:pt x="93" y="113"/>
                    </a:lnTo>
                    <a:lnTo>
                      <a:pt x="93" y="113"/>
                    </a:lnTo>
                    <a:lnTo>
                      <a:pt x="136" y="114"/>
                    </a:lnTo>
                    <a:lnTo>
                      <a:pt x="163" y="116"/>
                    </a:lnTo>
                    <a:lnTo>
                      <a:pt x="163" y="116"/>
                    </a:lnTo>
                    <a:lnTo>
                      <a:pt x="164" y="120"/>
                    </a:lnTo>
                    <a:lnTo>
                      <a:pt x="164" y="126"/>
                    </a:lnTo>
                    <a:lnTo>
                      <a:pt x="164" y="126"/>
                    </a:lnTo>
                    <a:lnTo>
                      <a:pt x="143" y="124"/>
                    </a:lnTo>
                    <a:lnTo>
                      <a:pt x="104" y="123"/>
                    </a:lnTo>
                    <a:lnTo>
                      <a:pt x="104" y="123"/>
                    </a:lnTo>
                    <a:lnTo>
                      <a:pt x="62" y="124"/>
                    </a:lnTo>
                    <a:lnTo>
                      <a:pt x="35" y="126"/>
                    </a:lnTo>
                    <a:lnTo>
                      <a:pt x="35" y="126"/>
                    </a:lnTo>
                    <a:lnTo>
                      <a:pt x="29" y="126"/>
                    </a:lnTo>
                    <a:lnTo>
                      <a:pt x="25" y="127"/>
                    </a:lnTo>
                    <a:lnTo>
                      <a:pt x="21" y="130"/>
                    </a:lnTo>
                    <a:lnTo>
                      <a:pt x="18" y="134"/>
                    </a:lnTo>
                    <a:lnTo>
                      <a:pt x="18" y="134"/>
                    </a:lnTo>
                    <a:lnTo>
                      <a:pt x="18" y="137"/>
                    </a:lnTo>
                    <a:lnTo>
                      <a:pt x="19" y="139"/>
                    </a:lnTo>
                    <a:lnTo>
                      <a:pt x="22" y="141"/>
                    </a:lnTo>
                    <a:lnTo>
                      <a:pt x="27" y="144"/>
                    </a:lnTo>
                    <a:lnTo>
                      <a:pt x="27" y="146"/>
                    </a:lnTo>
                    <a:lnTo>
                      <a:pt x="28" y="148"/>
                    </a:lnTo>
                    <a:lnTo>
                      <a:pt x="28" y="148"/>
                    </a:lnTo>
                    <a:lnTo>
                      <a:pt x="27" y="151"/>
                    </a:lnTo>
                    <a:lnTo>
                      <a:pt x="25" y="154"/>
                    </a:lnTo>
                    <a:lnTo>
                      <a:pt x="21" y="161"/>
                    </a:lnTo>
                    <a:lnTo>
                      <a:pt x="19" y="165"/>
                    </a:lnTo>
                    <a:lnTo>
                      <a:pt x="19" y="168"/>
                    </a:lnTo>
                    <a:lnTo>
                      <a:pt x="21" y="170"/>
                    </a:lnTo>
                    <a:lnTo>
                      <a:pt x="25" y="171"/>
                    </a:lnTo>
                    <a:lnTo>
                      <a:pt x="25" y="171"/>
                    </a:lnTo>
                    <a:lnTo>
                      <a:pt x="29" y="170"/>
                    </a:lnTo>
                    <a:lnTo>
                      <a:pt x="34" y="168"/>
                    </a:lnTo>
                    <a:lnTo>
                      <a:pt x="42" y="165"/>
                    </a:lnTo>
                    <a:lnTo>
                      <a:pt x="59" y="163"/>
                    </a:lnTo>
                    <a:lnTo>
                      <a:pt x="72" y="161"/>
                    </a:lnTo>
                    <a:lnTo>
                      <a:pt x="90" y="161"/>
                    </a:lnTo>
                    <a:lnTo>
                      <a:pt x="90" y="161"/>
                    </a:lnTo>
                    <a:lnTo>
                      <a:pt x="120" y="163"/>
                    </a:lnTo>
                    <a:lnTo>
                      <a:pt x="147" y="165"/>
                    </a:lnTo>
                    <a:lnTo>
                      <a:pt x="180" y="171"/>
                    </a:lnTo>
                    <a:lnTo>
                      <a:pt x="180" y="171"/>
                    </a:lnTo>
                    <a:lnTo>
                      <a:pt x="187" y="171"/>
                    </a:lnTo>
                    <a:lnTo>
                      <a:pt x="192" y="171"/>
                    </a:lnTo>
                    <a:lnTo>
                      <a:pt x="197" y="168"/>
                    </a:lnTo>
                    <a:lnTo>
                      <a:pt x="199" y="163"/>
                    </a:lnTo>
                    <a:lnTo>
                      <a:pt x="199" y="163"/>
                    </a:lnTo>
                    <a:lnTo>
                      <a:pt x="202" y="155"/>
                    </a:lnTo>
                    <a:lnTo>
                      <a:pt x="202" y="148"/>
                    </a:lnTo>
                    <a:lnTo>
                      <a:pt x="202" y="144"/>
                    </a:lnTo>
                    <a:lnTo>
                      <a:pt x="201" y="144"/>
                    </a:lnTo>
                    <a:lnTo>
                      <a:pt x="198" y="143"/>
                    </a:lnTo>
                    <a:close/>
                    <a:moveTo>
                      <a:pt x="28" y="59"/>
                    </a:moveTo>
                    <a:lnTo>
                      <a:pt x="28" y="59"/>
                    </a:lnTo>
                    <a:lnTo>
                      <a:pt x="29" y="64"/>
                    </a:lnTo>
                    <a:lnTo>
                      <a:pt x="31" y="66"/>
                    </a:lnTo>
                    <a:lnTo>
                      <a:pt x="32" y="68"/>
                    </a:lnTo>
                    <a:lnTo>
                      <a:pt x="35" y="68"/>
                    </a:lnTo>
                    <a:lnTo>
                      <a:pt x="41" y="66"/>
                    </a:lnTo>
                    <a:lnTo>
                      <a:pt x="46" y="65"/>
                    </a:lnTo>
                    <a:lnTo>
                      <a:pt x="46" y="65"/>
                    </a:lnTo>
                    <a:lnTo>
                      <a:pt x="49" y="64"/>
                    </a:lnTo>
                    <a:lnTo>
                      <a:pt x="56" y="62"/>
                    </a:lnTo>
                    <a:lnTo>
                      <a:pt x="73" y="61"/>
                    </a:lnTo>
                    <a:lnTo>
                      <a:pt x="104" y="61"/>
                    </a:lnTo>
                    <a:lnTo>
                      <a:pt x="104" y="61"/>
                    </a:lnTo>
                    <a:lnTo>
                      <a:pt x="136" y="61"/>
                    </a:lnTo>
                    <a:lnTo>
                      <a:pt x="154" y="62"/>
                    </a:lnTo>
                    <a:lnTo>
                      <a:pt x="165" y="64"/>
                    </a:lnTo>
                    <a:lnTo>
                      <a:pt x="172" y="64"/>
                    </a:lnTo>
                    <a:lnTo>
                      <a:pt x="172" y="64"/>
                    </a:lnTo>
                    <a:lnTo>
                      <a:pt x="177" y="64"/>
                    </a:lnTo>
                    <a:lnTo>
                      <a:pt x="180" y="62"/>
                    </a:lnTo>
                    <a:lnTo>
                      <a:pt x="181" y="59"/>
                    </a:lnTo>
                    <a:lnTo>
                      <a:pt x="182" y="57"/>
                    </a:lnTo>
                    <a:lnTo>
                      <a:pt x="182" y="49"/>
                    </a:lnTo>
                    <a:lnTo>
                      <a:pt x="182" y="40"/>
                    </a:lnTo>
                    <a:lnTo>
                      <a:pt x="182" y="40"/>
                    </a:lnTo>
                    <a:lnTo>
                      <a:pt x="184" y="23"/>
                    </a:lnTo>
                    <a:lnTo>
                      <a:pt x="187" y="7"/>
                    </a:lnTo>
                    <a:lnTo>
                      <a:pt x="187" y="7"/>
                    </a:lnTo>
                    <a:lnTo>
                      <a:pt x="188" y="4"/>
                    </a:lnTo>
                    <a:lnTo>
                      <a:pt x="188" y="1"/>
                    </a:lnTo>
                    <a:lnTo>
                      <a:pt x="185" y="0"/>
                    </a:lnTo>
                    <a:lnTo>
                      <a:pt x="178" y="0"/>
                    </a:lnTo>
                    <a:lnTo>
                      <a:pt x="178" y="0"/>
                    </a:lnTo>
                    <a:lnTo>
                      <a:pt x="172" y="1"/>
                    </a:lnTo>
                    <a:lnTo>
                      <a:pt x="168" y="3"/>
                    </a:lnTo>
                    <a:lnTo>
                      <a:pt x="165" y="6"/>
                    </a:lnTo>
                    <a:lnTo>
                      <a:pt x="164" y="8"/>
                    </a:lnTo>
                    <a:lnTo>
                      <a:pt x="164" y="8"/>
                    </a:lnTo>
                    <a:lnTo>
                      <a:pt x="163" y="18"/>
                    </a:lnTo>
                    <a:lnTo>
                      <a:pt x="163" y="18"/>
                    </a:lnTo>
                    <a:lnTo>
                      <a:pt x="141" y="17"/>
                    </a:lnTo>
                    <a:lnTo>
                      <a:pt x="104" y="17"/>
                    </a:lnTo>
                    <a:lnTo>
                      <a:pt x="104" y="17"/>
                    </a:lnTo>
                    <a:lnTo>
                      <a:pt x="69" y="18"/>
                    </a:lnTo>
                    <a:lnTo>
                      <a:pt x="51" y="20"/>
                    </a:lnTo>
                    <a:lnTo>
                      <a:pt x="51" y="20"/>
                    </a:lnTo>
                    <a:lnTo>
                      <a:pt x="49" y="8"/>
                    </a:lnTo>
                    <a:lnTo>
                      <a:pt x="49" y="8"/>
                    </a:lnTo>
                    <a:lnTo>
                      <a:pt x="46" y="4"/>
                    </a:lnTo>
                    <a:lnTo>
                      <a:pt x="44" y="1"/>
                    </a:lnTo>
                    <a:lnTo>
                      <a:pt x="39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27" y="0"/>
                    </a:lnTo>
                    <a:lnTo>
                      <a:pt x="25" y="1"/>
                    </a:lnTo>
                    <a:lnTo>
                      <a:pt x="24" y="6"/>
                    </a:lnTo>
                    <a:lnTo>
                      <a:pt x="24" y="6"/>
                    </a:lnTo>
                    <a:lnTo>
                      <a:pt x="25" y="13"/>
                    </a:lnTo>
                    <a:lnTo>
                      <a:pt x="28" y="23"/>
                    </a:lnTo>
                    <a:lnTo>
                      <a:pt x="32" y="34"/>
                    </a:lnTo>
                    <a:lnTo>
                      <a:pt x="34" y="42"/>
                    </a:lnTo>
                    <a:lnTo>
                      <a:pt x="34" y="42"/>
                    </a:lnTo>
                    <a:lnTo>
                      <a:pt x="32" y="48"/>
                    </a:lnTo>
                    <a:lnTo>
                      <a:pt x="31" y="51"/>
                    </a:lnTo>
                    <a:lnTo>
                      <a:pt x="29" y="54"/>
                    </a:lnTo>
                    <a:lnTo>
                      <a:pt x="28" y="59"/>
                    </a:lnTo>
                    <a:close/>
                    <a:moveTo>
                      <a:pt x="104" y="30"/>
                    </a:moveTo>
                    <a:lnTo>
                      <a:pt x="104" y="30"/>
                    </a:lnTo>
                    <a:lnTo>
                      <a:pt x="137" y="30"/>
                    </a:lnTo>
                    <a:lnTo>
                      <a:pt x="161" y="31"/>
                    </a:lnTo>
                    <a:lnTo>
                      <a:pt x="161" y="31"/>
                    </a:lnTo>
                    <a:lnTo>
                      <a:pt x="161" y="33"/>
                    </a:lnTo>
                    <a:lnTo>
                      <a:pt x="161" y="33"/>
                    </a:lnTo>
                    <a:lnTo>
                      <a:pt x="160" y="49"/>
                    </a:lnTo>
                    <a:lnTo>
                      <a:pt x="160" y="49"/>
                    </a:lnTo>
                    <a:lnTo>
                      <a:pt x="144" y="48"/>
                    </a:lnTo>
                    <a:lnTo>
                      <a:pt x="104" y="47"/>
                    </a:lnTo>
                    <a:lnTo>
                      <a:pt x="104" y="47"/>
                    </a:lnTo>
                    <a:lnTo>
                      <a:pt x="66" y="48"/>
                    </a:lnTo>
                    <a:lnTo>
                      <a:pt x="53" y="49"/>
                    </a:lnTo>
                    <a:lnTo>
                      <a:pt x="53" y="49"/>
                    </a:lnTo>
                    <a:lnTo>
                      <a:pt x="53" y="38"/>
                    </a:lnTo>
                    <a:lnTo>
                      <a:pt x="53" y="38"/>
                    </a:lnTo>
                    <a:lnTo>
                      <a:pt x="53" y="33"/>
                    </a:lnTo>
                    <a:lnTo>
                      <a:pt x="53" y="33"/>
                    </a:lnTo>
                    <a:lnTo>
                      <a:pt x="73" y="31"/>
                    </a:lnTo>
                    <a:lnTo>
                      <a:pt x="104" y="3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16" name="Freeform 20"/>
              <p:cNvSpPr>
                <a:spLocks noEditPoints="1"/>
              </p:cNvSpPr>
              <p:nvPr userDrawn="1"/>
            </p:nvSpPr>
            <p:spPr bwMode="auto">
              <a:xfrm>
                <a:off x="2340504" y="-510656"/>
                <a:ext cx="355600" cy="242888"/>
              </a:xfrm>
              <a:custGeom>
                <a:avLst/>
                <a:gdLst>
                  <a:gd name="T0" fmla="*/ 72 w 224"/>
                  <a:gd name="T1" fmla="*/ 20 h 153"/>
                  <a:gd name="T2" fmla="*/ 166 w 224"/>
                  <a:gd name="T3" fmla="*/ 19 h 153"/>
                  <a:gd name="T4" fmla="*/ 163 w 224"/>
                  <a:gd name="T5" fmla="*/ 81 h 153"/>
                  <a:gd name="T6" fmla="*/ 163 w 224"/>
                  <a:gd name="T7" fmla="*/ 98 h 153"/>
                  <a:gd name="T8" fmla="*/ 169 w 224"/>
                  <a:gd name="T9" fmla="*/ 101 h 153"/>
                  <a:gd name="T10" fmla="*/ 180 w 224"/>
                  <a:gd name="T11" fmla="*/ 94 h 153"/>
                  <a:gd name="T12" fmla="*/ 187 w 224"/>
                  <a:gd name="T13" fmla="*/ 61 h 153"/>
                  <a:gd name="T14" fmla="*/ 187 w 224"/>
                  <a:gd name="T15" fmla="*/ 40 h 153"/>
                  <a:gd name="T16" fmla="*/ 196 w 224"/>
                  <a:gd name="T17" fmla="*/ 17 h 153"/>
                  <a:gd name="T18" fmla="*/ 196 w 224"/>
                  <a:gd name="T19" fmla="*/ 9 h 153"/>
                  <a:gd name="T20" fmla="*/ 184 w 224"/>
                  <a:gd name="T21" fmla="*/ 0 h 153"/>
                  <a:gd name="T22" fmla="*/ 164 w 224"/>
                  <a:gd name="T23" fmla="*/ 3 h 153"/>
                  <a:gd name="T24" fmla="*/ 108 w 224"/>
                  <a:gd name="T25" fmla="*/ 6 h 153"/>
                  <a:gd name="T26" fmla="*/ 47 w 224"/>
                  <a:gd name="T27" fmla="*/ 2 h 153"/>
                  <a:gd name="T28" fmla="*/ 34 w 224"/>
                  <a:gd name="T29" fmla="*/ 2 h 153"/>
                  <a:gd name="T30" fmla="*/ 24 w 224"/>
                  <a:gd name="T31" fmla="*/ 17 h 153"/>
                  <a:gd name="T32" fmla="*/ 26 w 224"/>
                  <a:gd name="T33" fmla="*/ 23 h 153"/>
                  <a:gd name="T34" fmla="*/ 41 w 224"/>
                  <a:gd name="T35" fmla="*/ 25 h 153"/>
                  <a:gd name="T36" fmla="*/ 220 w 224"/>
                  <a:gd name="T37" fmla="*/ 123 h 153"/>
                  <a:gd name="T38" fmla="*/ 162 w 224"/>
                  <a:gd name="T39" fmla="*/ 131 h 153"/>
                  <a:gd name="T40" fmla="*/ 138 w 224"/>
                  <a:gd name="T41" fmla="*/ 129 h 153"/>
                  <a:gd name="T42" fmla="*/ 139 w 224"/>
                  <a:gd name="T43" fmla="*/ 80 h 153"/>
                  <a:gd name="T44" fmla="*/ 138 w 224"/>
                  <a:gd name="T45" fmla="*/ 67 h 153"/>
                  <a:gd name="T46" fmla="*/ 128 w 224"/>
                  <a:gd name="T47" fmla="*/ 63 h 153"/>
                  <a:gd name="T48" fmla="*/ 113 w 224"/>
                  <a:gd name="T49" fmla="*/ 65 h 153"/>
                  <a:gd name="T50" fmla="*/ 113 w 224"/>
                  <a:gd name="T51" fmla="*/ 87 h 153"/>
                  <a:gd name="T52" fmla="*/ 115 w 224"/>
                  <a:gd name="T53" fmla="*/ 125 h 153"/>
                  <a:gd name="T54" fmla="*/ 108 w 224"/>
                  <a:gd name="T55" fmla="*/ 128 h 153"/>
                  <a:gd name="T56" fmla="*/ 87 w 224"/>
                  <a:gd name="T57" fmla="*/ 128 h 153"/>
                  <a:gd name="T58" fmla="*/ 88 w 224"/>
                  <a:gd name="T59" fmla="*/ 80 h 153"/>
                  <a:gd name="T60" fmla="*/ 87 w 224"/>
                  <a:gd name="T61" fmla="*/ 67 h 153"/>
                  <a:gd name="T62" fmla="*/ 75 w 224"/>
                  <a:gd name="T63" fmla="*/ 64 h 153"/>
                  <a:gd name="T64" fmla="*/ 62 w 224"/>
                  <a:gd name="T65" fmla="*/ 65 h 153"/>
                  <a:gd name="T66" fmla="*/ 62 w 224"/>
                  <a:gd name="T67" fmla="*/ 87 h 153"/>
                  <a:gd name="T68" fmla="*/ 64 w 224"/>
                  <a:gd name="T69" fmla="*/ 119 h 153"/>
                  <a:gd name="T70" fmla="*/ 62 w 224"/>
                  <a:gd name="T71" fmla="*/ 129 h 153"/>
                  <a:gd name="T72" fmla="*/ 24 w 224"/>
                  <a:gd name="T73" fmla="*/ 129 h 153"/>
                  <a:gd name="T74" fmla="*/ 10 w 224"/>
                  <a:gd name="T75" fmla="*/ 129 h 153"/>
                  <a:gd name="T76" fmla="*/ 0 w 224"/>
                  <a:gd name="T77" fmla="*/ 145 h 153"/>
                  <a:gd name="T78" fmla="*/ 2 w 224"/>
                  <a:gd name="T79" fmla="*/ 150 h 153"/>
                  <a:gd name="T80" fmla="*/ 16 w 224"/>
                  <a:gd name="T81" fmla="*/ 150 h 153"/>
                  <a:gd name="T82" fmla="*/ 33 w 224"/>
                  <a:gd name="T83" fmla="*/ 147 h 153"/>
                  <a:gd name="T84" fmla="*/ 84 w 224"/>
                  <a:gd name="T85" fmla="*/ 143 h 153"/>
                  <a:gd name="T86" fmla="*/ 156 w 224"/>
                  <a:gd name="T87" fmla="*/ 147 h 153"/>
                  <a:gd name="T88" fmla="*/ 206 w 224"/>
                  <a:gd name="T89" fmla="*/ 153 h 153"/>
                  <a:gd name="T90" fmla="*/ 217 w 224"/>
                  <a:gd name="T91" fmla="*/ 150 h 153"/>
                  <a:gd name="T92" fmla="*/ 224 w 224"/>
                  <a:gd name="T93" fmla="*/ 136 h 153"/>
                  <a:gd name="T94" fmla="*/ 221 w 224"/>
                  <a:gd name="T95" fmla="*/ 12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4" h="153">
                    <a:moveTo>
                      <a:pt x="50" y="23"/>
                    </a:moveTo>
                    <a:lnTo>
                      <a:pt x="50" y="23"/>
                    </a:lnTo>
                    <a:lnTo>
                      <a:pt x="72" y="20"/>
                    </a:lnTo>
                    <a:lnTo>
                      <a:pt x="102" y="19"/>
                    </a:lnTo>
                    <a:lnTo>
                      <a:pt x="166" y="19"/>
                    </a:lnTo>
                    <a:lnTo>
                      <a:pt x="166" y="19"/>
                    </a:lnTo>
                    <a:lnTo>
                      <a:pt x="164" y="73"/>
                    </a:lnTo>
                    <a:lnTo>
                      <a:pt x="164" y="73"/>
                    </a:lnTo>
                    <a:lnTo>
                      <a:pt x="163" y="81"/>
                    </a:lnTo>
                    <a:lnTo>
                      <a:pt x="162" y="91"/>
                    </a:lnTo>
                    <a:lnTo>
                      <a:pt x="162" y="95"/>
                    </a:lnTo>
                    <a:lnTo>
                      <a:pt x="163" y="98"/>
                    </a:lnTo>
                    <a:lnTo>
                      <a:pt x="166" y="99"/>
                    </a:lnTo>
                    <a:lnTo>
                      <a:pt x="169" y="101"/>
                    </a:lnTo>
                    <a:lnTo>
                      <a:pt x="169" y="101"/>
                    </a:lnTo>
                    <a:lnTo>
                      <a:pt x="173" y="101"/>
                    </a:lnTo>
                    <a:lnTo>
                      <a:pt x="176" y="99"/>
                    </a:lnTo>
                    <a:lnTo>
                      <a:pt x="180" y="94"/>
                    </a:lnTo>
                    <a:lnTo>
                      <a:pt x="184" y="88"/>
                    </a:lnTo>
                    <a:lnTo>
                      <a:pt x="186" y="80"/>
                    </a:lnTo>
                    <a:lnTo>
                      <a:pt x="187" y="61"/>
                    </a:lnTo>
                    <a:lnTo>
                      <a:pt x="187" y="46"/>
                    </a:lnTo>
                    <a:lnTo>
                      <a:pt x="187" y="46"/>
                    </a:lnTo>
                    <a:lnTo>
                      <a:pt x="187" y="40"/>
                    </a:lnTo>
                    <a:lnTo>
                      <a:pt x="189" y="34"/>
                    </a:lnTo>
                    <a:lnTo>
                      <a:pt x="191" y="25"/>
                    </a:lnTo>
                    <a:lnTo>
                      <a:pt x="196" y="17"/>
                    </a:lnTo>
                    <a:lnTo>
                      <a:pt x="197" y="13"/>
                    </a:lnTo>
                    <a:lnTo>
                      <a:pt x="197" y="13"/>
                    </a:lnTo>
                    <a:lnTo>
                      <a:pt x="196" y="9"/>
                    </a:lnTo>
                    <a:lnTo>
                      <a:pt x="193" y="5"/>
                    </a:lnTo>
                    <a:lnTo>
                      <a:pt x="189" y="2"/>
                    </a:lnTo>
                    <a:lnTo>
                      <a:pt x="184" y="0"/>
                    </a:lnTo>
                    <a:lnTo>
                      <a:pt x="184" y="0"/>
                    </a:lnTo>
                    <a:lnTo>
                      <a:pt x="176" y="2"/>
                    </a:lnTo>
                    <a:lnTo>
                      <a:pt x="164" y="3"/>
                    </a:lnTo>
                    <a:lnTo>
                      <a:pt x="143" y="5"/>
                    </a:lnTo>
                    <a:lnTo>
                      <a:pt x="108" y="6"/>
                    </a:lnTo>
                    <a:lnTo>
                      <a:pt x="108" y="6"/>
                    </a:lnTo>
                    <a:lnTo>
                      <a:pt x="79" y="5"/>
                    </a:lnTo>
                    <a:lnTo>
                      <a:pt x="60" y="3"/>
                    </a:lnTo>
                    <a:lnTo>
                      <a:pt x="47" y="2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4" y="2"/>
                    </a:lnTo>
                    <a:lnTo>
                      <a:pt x="30" y="5"/>
                    </a:lnTo>
                    <a:lnTo>
                      <a:pt x="27" y="10"/>
                    </a:lnTo>
                    <a:lnTo>
                      <a:pt x="24" y="17"/>
                    </a:lnTo>
                    <a:lnTo>
                      <a:pt x="24" y="17"/>
                    </a:lnTo>
                    <a:lnTo>
                      <a:pt x="24" y="22"/>
                    </a:lnTo>
                    <a:lnTo>
                      <a:pt x="26" y="23"/>
                    </a:lnTo>
                    <a:lnTo>
                      <a:pt x="28" y="25"/>
                    </a:lnTo>
                    <a:lnTo>
                      <a:pt x="33" y="26"/>
                    </a:lnTo>
                    <a:lnTo>
                      <a:pt x="41" y="25"/>
                    </a:lnTo>
                    <a:lnTo>
                      <a:pt x="50" y="23"/>
                    </a:lnTo>
                    <a:close/>
                    <a:moveTo>
                      <a:pt x="220" y="123"/>
                    </a:moveTo>
                    <a:lnTo>
                      <a:pt x="220" y="123"/>
                    </a:lnTo>
                    <a:lnTo>
                      <a:pt x="197" y="126"/>
                    </a:lnTo>
                    <a:lnTo>
                      <a:pt x="180" y="129"/>
                    </a:lnTo>
                    <a:lnTo>
                      <a:pt x="162" y="131"/>
                    </a:lnTo>
                    <a:lnTo>
                      <a:pt x="162" y="131"/>
                    </a:lnTo>
                    <a:lnTo>
                      <a:pt x="138" y="129"/>
                    </a:lnTo>
                    <a:lnTo>
                      <a:pt x="138" y="129"/>
                    </a:lnTo>
                    <a:lnTo>
                      <a:pt x="138" y="105"/>
                    </a:lnTo>
                    <a:lnTo>
                      <a:pt x="139" y="80"/>
                    </a:lnTo>
                    <a:lnTo>
                      <a:pt x="139" y="80"/>
                    </a:lnTo>
                    <a:lnTo>
                      <a:pt x="139" y="74"/>
                    </a:lnTo>
                    <a:lnTo>
                      <a:pt x="139" y="68"/>
                    </a:lnTo>
                    <a:lnTo>
                      <a:pt x="138" y="67"/>
                    </a:lnTo>
                    <a:lnTo>
                      <a:pt x="135" y="65"/>
                    </a:lnTo>
                    <a:lnTo>
                      <a:pt x="128" y="63"/>
                    </a:lnTo>
                    <a:lnTo>
                      <a:pt x="128" y="63"/>
                    </a:lnTo>
                    <a:lnTo>
                      <a:pt x="122" y="63"/>
                    </a:lnTo>
                    <a:lnTo>
                      <a:pt x="116" y="64"/>
                    </a:lnTo>
                    <a:lnTo>
                      <a:pt x="113" y="65"/>
                    </a:lnTo>
                    <a:lnTo>
                      <a:pt x="112" y="70"/>
                    </a:lnTo>
                    <a:lnTo>
                      <a:pt x="112" y="70"/>
                    </a:lnTo>
                    <a:lnTo>
                      <a:pt x="113" y="87"/>
                    </a:lnTo>
                    <a:lnTo>
                      <a:pt x="116" y="111"/>
                    </a:lnTo>
                    <a:lnTo>
                      <a:pt x="116" y="111"/>
                    </a:lnTo>
                    <a:lnTo>
                      <a:pt x="115" y="125"/>
                    </a:lnTo>
                    <a:lnTo>
                      <a:pt x="115" y="128"/>
                    </a:lnTo>
                    <a:lnTo>
                      <a:pt x="115" y="128"/>
                    </a:lnTo>
                    <a:lnTo>
                      <a:pt x="108" y="128"/>
                    </a:lnTo>
                    <a:lnTo>
                      <a:pt x="108" y="128"/>
                    </a:lnTo>
                    <a:lnTo>
                      <a:pt x="87" y="128"/>
                    </a:lnTo>
                    <a:lnTo>
                      <a:pt x="87" y="128"/>
                    </a:lnTo>
                    <a:lnTo>
                      <a:pt x="87" y="104"/>
                    </a:lnTo>
                    <a:lnTo>
                      <a:pt x="88" y="80"/>
                    </a:lnTo>
                    <a:lnTo>
                      <a:pt x="88" y="80"/>
                    </a:lnTo>
                    <a:lnTo>
                      <a:pt x="88" y="74"/>
                    </a:lnTo>
                    <a:lnTo>
                      <a:pt x="88" y="68"/>
                    </a:lnTo>
                    <a:lnTo>
                      <a:pt x="87" y="67"/>
                    </a:lnTo>
                    <a:lnTo>
                      <a:pt x="84" y="65"/>
                    </a:lnTo>
                    <a:lnTo>
                      <a:pt x="75" y="64"/>
                    </a:lnTo>
                    <a:lnTo>
                      <a:pt x="75" y="64"/>
                    </a:lnTo>
                    <a:lnTo>
                      <a:pt x="70" y="63"/>
                    </a:lnTo>
                    <a:lnTo>
                      <a:pt x="65" y="64"/>
                    </a:lnTo>
                    <a:lnTo>
                      <a:pt x="62" y="65"/>
                    </a:lnTo>
                    <a:lnTo>
                      <a:pt x="61" y="70"/>
                    </a:lnTo>
                    <a:lnTo>
                      <a:pt x="61" y="70"/>
                    </a:lnTo>
                    <a:lnTo>
                      <a:pt x="62" y="87"/>
                    </a:lnTo>
                    <a:lnTo>
                      <a:pt x="65" y="111"/>
                    </a:lnTo>
                    <a:lnTo>
                      <a:pt x="65" y="111"/>
                    </a:lnTo>
                    <a:lnTo>
                      <a:pt x="64" y="119"/>
                    </a:lnTo>
                    <a:lnTo>
                      <a:pt x="64" y="125"/>
                    </a:lnTo>
                    <a:lnTo>
                      <a:pt x="62" y="129"/>
                    </a:lnTo>
                    <a:lnTo>
                      <a:pt x="62" y="129"/>
                    </a:lnTo>
                    <a:lnTo>
                      <a:pt x="38" y="131"/>
                    </a:lnTo>
                    <a:lnTo>
                      <a:pt x="38" y="131"/>
                    </a:lnTo>
                    <a:lnTo>
                      <a:pt x="24" y="129"/>
                    </a:lnTo>
                    <a:lnTo>
                      <a:pt x="14" y="128"/>
                    </a:lnTo>
                    <a:lnTo>
                      <a:pt x="14" y="128"/>
                    </a:lnTo>
                    <a:lnTo>
                      <a:pt x="10" y="129"/>
                    </a:lnTo>
                    <a:lnTo>
                      <a:pt x="6" y="132"/>
                    </a:lnTo>
                    <a:lnTo>
                      <a:pt x="3" y="136"/>
                    </a:lnTo>
                    <a:lnTo>
                      <a:pt x="0" y="145"/>
                    </a:lnTo>
                    <a:lnTo>
                      <a:pt x="0" y="145"/>
                    </a:lnTo>
                    <a:lnTo>
                      <a:pt x="0" y="147"/>
                    </a:lnTo>
                    <a:lnTo>
                      <a:pt x="2" y="150"/>
                    </a:lnTo>
                    <a:lnTo>
                      <a:pt x="4" y="152"/>
                    </a:lnTo>
                    <a:lnTo>
                      <a:pt x="7" y="152"/>
                    </a:lnTo>
                    <a:lnTo>
                      <a:pt x="16" y="150"/>
                    </a:lnTo>
                    <a:lnTo>
                      <a:pt x="24" y="149"/>
                    </a:lnTo>
                    <a:lnTo>
                      <a:pt x="24" y="149"/>
                    </a:lnTo>
                    <a:lnTo>
                      <a:pt x="33" y="147"/>
                    </a:lnTo>
                    <a:lnTo>
                      <a:pt x="43" y="145"/>
                    </a:lnTo>
                    <a:lnTo>
                      <a:pt x="60" y="143"/>
                    </a:lnTo>
                    <a:lnTo>
                      <a:pt x="84" y="143"/>
                    </a:lnTo>
                    <a:lnTo>
                      <a:pt x="84" y="143"/>
                    </a:lnTo>
                    <a:lnTo>
                      <a:pt x="122" y="145"/>
                    </a:lnTo>
                    <a:lnTo>
                      <a:pt x="156" y="147"/>
                    </a:lnTo>
                    <a:lnTo>
                      <a:pt x="196" y="153"/>
                    </a:lnTo>
                    <a:lnTo>
                      <a:pt x="196" y="153"/>
                    </a:lnTo>
                    <a:lnTo>
                      <a:pt x="206" y="153"/>
                    </a:lnTo>
                    <a:lnTo>
                      <a:pt x="211" y="153"/>
                    </a:lnTo>
                    <a:lnTo>
                      <a:pt x="214" y="152"/>
                    </a:lnTo>
                    <a:lnTo>
                      <a:pt x="217" y="150"/>
                    </a:lnTo>
                    <a:lnTo>
                      <a:pt x="221" y="143"/>
                    </a:lnTo>
                    <a:lnTo>
                      <a:pt x="221" y="143"/>
                    </a:lnTo>
                    <a:lnTo>
                      <a:pt x="224" y="136"/>
                    </a:lnTo>
                    <a:lnTo>
                      <a:pt x="224" y="129"/>
                    </a:lnTo>
                    <a:lnTo>
                      <a:pt x="223" y="125"/>
                    </a:lnTo>
                    <a:lnTo>
                      <a:pt x="221" y="123"/>
                    </a:lnTo>
                    <a:lnTo>
                      <a:pt x="220" y="12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17" name="Freeform 23"/>
              <p:cNvSpPr>
                <a:spLocks/>
              </p:cNvSpPr>
              <p:nvPr userDrawn="1"/>
            </p:nvSpPr>
            <p:spPr bwMode="auto">
              <a:xfrm>
                <a:off x="1642004" y="-220143"/>
                <a:ext cx="122238" cy="96838"/>
              </a:xfrm>
              <a:custGeom>
                <a:avLst/>
                <a:gdLst>
                  <a:gd name="T0" fmla="*/ 75 w 77"/>
                  <a:gd name="T1" fmla="*/ 0 h 61"/>
                  <a:gd name="T2" fmla="*/ 69 w 77"/>
                  <a:gd name="T3" fmla="*/ 0 h 61"/>
                  <a:gd name="T4" fmla="*/ 66 w 77"/>
                  <a:gd name="T5" fmla="*/ 3 h 61"/>
                  <a:gd name="T6" fmla="*/ 66 w 77"/>
                  <a:gd name="T7" fmla="*/ 3 h 61"/>
                  <a:gd name="T8" fmla="*/ 65 w 77"/>
                  <a:gd name="T9" fmla="*/ 7 h 61"/>
                  <a:gd name="T10" fmla="*/ 55 w 77"/>
                  <a:gd name="T11" fmla="*/ 27 h 61"/>
                  <a:gd name="T12" fmla="*/ 46 w 77"/>
                  <a:gd name="T13" fmla="*/ 39 h 61"/>
                  <a:gd name="T14" fmla="*/ 45 w 77"/>
                  <a:gd name="T15" fmla="*/ 32 h 61"/>
                  <a:gd name="T16" fmla="*/ 45 w 77"/>
                  <a:gd name="T17" fmla="*/ 32 h 61"/>
                  <a:gd name="T18" fmla="*/ 43 w 77"/>
                  <a:gd name="T19" fmla="*/ 10 h 61"/>
                  <a:gd name="T20" fmla="*/ 43 w 77"/>
                  <a:gd name="T21" fmla="*/ 7 h 61"/>
                  <a:gd name="T22" fmla="*/ 43 w 77"/>
                  <a:gd name="T23" fmla="*/ 7 h 61"/>
                  <a:gd name="T24" fmla="*/ 45 w 77"/>
                  <a:gd name="T25" fmla="*/ 5 h 61"/>
                  <a:gd name="T26" fmla="*/ 45 w 77"/>
                  <a:gd name="T27" fmla="*/ 5 h 61"/>
                  <a:gd name="T28" fmla="*/ 42 w 77"/>
                  <a:gd name="T29" fmla="*/ 1 h 61"/>
                  <a:gd name="T30" fmla="*/ 39 w 77"/>
                  <a:gd name="T31" fmla="*/ 1 h 61"/>
                  <a:gd name="T32" fmla="*/ 34 w 77"/>
                  <a:gd name="T33" fmla="*/ 3 h 61"/>
                  <a:gd name="T34" fmla="*/ 31 w 77"/>
                  <a:gd name="T35" fmla="*/ 7 h 61"/>
                  <a:gd name="T36" fmla="*/ 17 w 77"/>
                  <a:gd name="T37" fmla="*/ 42 h 61"/>
                  <a:gd name="T38" fmla="*/ 15 w 77"/>
                  <a:gd name="T39" fmla="*/ 35 h 61"/>
                  <a:gd name="T40" fmla="*/ 15 w 77"/>
                  <a:gd name="T41" fmla="*/ 27 h 61"/>
                  <a:gd name="T42" fmla="*/ 14 w 77"/>
                  <a:gd name="T43" fmla="*/ 7 h 61"/>
                  <a:gd name="T44" fmla="*/ 11 w 77"/>
                  <a:gd name="T45" fmla="*/ 3 h 61"/>
                  <a:gd name="T46" fmla="*/ 7 w 77"/>
                  <a:gd name="T47" fmla="*/ 0 h 61"/>
                  <a:gd name="T48" fmla="*/ 7 w 77"/>
                  <a:gd name="T49" fmla="*/ 0 h 61"/>
                  <a:gd name="T50" fmla="*/ 5 w 77"/>
                  <a:gd name="T51" fmla="*/ 0 h 61"/>
                  <a:gd name="T52" fmla="*/ 1 w 77"/>
                  <a:gd name="T53" fmla="*/ 1 h 61"/>
                  <a:gd name="T54" fmla="*/ 0 w 77"/>
                  <a:gd name="T55" fmla="*/ 3 h 61"/>
                  <a:gd name="T56" fmla="*/ 0 w 77"/>
                  <a:gd name="T57" fmla="*/ 4 h 61"/>
                  <a:gd name="T58" fmla="*/ 4 w 77"/>
                  <a:gd name="T59" fmla="*/ 10 h 61"/>
                  <a:gd name="T60" fmla="*/ 5 w 77"/>
                  <a:gd name="T61" fmla="*/ 20 h 61"/>
                  <a:gd name="T62" fmla="*/ 7 w 77"/>
                  <a:gd name="T63" fmla="*/ 42 h 61"/>
                  <a:gd name="T64" fmla="*/ 7 w 77"/>
                  <a:gd name="T65" fmla="*/ 55 h 61"/>
                  <a:gd name="T66" fmla="*/ 7 w 77"/>
                  <a:gd name="T67" fmla="*/ 58 h 61"/>
                  <a:gd name="T68" fmla="*/ 11 w 77"/>
                  <a:gd name="T69" fmla="*/ 59 h 61"/>
                  <a:gd name="T70" fmla="*/ 18 w 77"/>
                  <a:gd name="T71" fmla="*/ 54 h 61"/>
                  <a:gd name="T72" fmla="*/ 22 w 77"/>
                  <a:gd name="T73" fmla="*/ 48 h 61"/>
                  <a:gd name="T74" fmla="*/ 29 w 77"/>
                  <a:gd name="T75" fmla="*/ 31 h 61"/>
                  <a:gd name="T76" fmla="*/ 35 w 77"/>
                  <a:gd name="T77" fmla="*/ 18 h 61"/>
                  <a:gd name="T78" fmla="*/ 35 w 77"/>
                  <a:gd name="T79" fmla="*/ 20 h 61"/>
                  <a:gd name="T80" fmla="*/ 36 w 77"/>
                  <a:gd name="T81" fmla="*/ 38 h 61"/>
                  <a:gd name="T82" fmla="*/ 39 w 77"/>
                  <a:gd name="T83" fmla="*/ 56 h 61"/>
                  <a:gd name="T84" fmla="*/ 41 w 77"/>
                  <a:gd name="T85" fmla="*/ 59 h 61"/>
                  <a:gd name="T86" fmla="*/ 45 w 77"/>
                  <a:gd name="T87" fmla="*/ 61 h 61"/>
                  <a:gd name="T88" fmla="*/ 49 w 77"/>
                  <a:gd name="T89" fmla="*/ 59 h 61"/>
                  <a:gd name="T90" fmla="*/ 56 w 77"/>
                  <a:gd name="T91" fmla="*/ 45 h 61"/>
                  <a:gd name="T92" fmla="*/ 60 w 77"/>
                  <a:gd name="T93" fmla="*/ 34 h 61"/>
                  <a:gd name="T94" fmla="*/ 72 w 77"/>
                  <a:gd name="T95" fmla="*/ 11 h 61"/>
                  <a:gd name="T96" fmla="*/ 75 w 77"/>
                  <a:gd name="T97" fmla="*/ 7 h 61"/>
                  <a:gd name="T98" fmla="*/ 77 w 77"/>
                  <a:gd name="T99" fmla="*/ 3 h 61"/>
                  <a:gd name="T100" fmla="*/ 77 w 77"/>
                  <a:gd name="T101" fmla="*/ 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77" h="61">
                    <a:moveTo>
                      <a:pt x="76" y="0"/>
                    </a:moveTo>
                    <a:lnTo>
                      <a:pt x="76" y="0"/>
                    </a:lnTo>
                    <a:lnTo>
                      <a:pt x="75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69" y="0"/>
                    </a:lnTo>
                    <a:lnTo>
                      <a:pt x="69" y="0"/>
                    </a:lnTo>
                    <a:lnTo>
                      <a:pt x="68" y="1"/>
                    </a:lnTo>
                    <a:lnTo>
                      <a:pt x="66" y="3"/>
                    </a:lnTo>
                    <a:lnTo>
                      <a:pt x="66" y="3"/>
                    </a:lnTo>
                    <a:lnTo>
                      <a:pt x="66" y="3"/>
                    </a:lnTo>
                    <a:lnTo>
                      <a:pt x="66" y="3"/>
                    </a:lnTo>
                    <a:lnTo>
                      <a:pt x="65" y="4"/>
                    </a:lnTo>
                    <a:lnTo>
                      <a:pt x="65" y="4"/>
                    </a:lnTo>
                    <a:lnTo>
                      <a:pt x="65" y="7"/>
                    </a:lnTo>
                    <a:lnTo>
                      <a:pt x="65" y="7"/>
                    </a:lnTo>
                    <a:lnTo>
                      <a:pt x="55" y="27"/>
                    </a:lnTo>
                    <a:lnTo>
                      <a:pt x="55" y="27"/>
                    </a:lnTo>
                    <a:lnTo>
                      <a:pt x="46" y="44"/>
                    </a:lnTo>
                    <a:lnTo>
                      <a:pt x="46" y="44"/>
                    </a:lnTo>
                    <a:lnTo>
                      <a:pt x="46" y="39"/>
                    </a:lnTo>
                    <a:lnTo>
                      <a:pt x="46" y="39"/>
                    </a:lnTo>
                    <a:lnTo>
                      <a:pt x="45" y="32"/>
                    </a:lnTo>
                    <a:lnTo>
                      <a:pt x="45" y="32"/>
                    </a:lnTo>
                    <a:lnTo>
                      <a:pt x="45" y="32"/>
                    </a:lnTo>
                    <a:lnTo>
                      <a:pt x="45" y="32"/>
                    </a:lnTo>
                    <a:lnTo>
                      <a:pt x="45" y="32"/>
                    </a:lnTo>
                    <a:lnTo>
                      <a:pt x="45" y="21"/>
                    </a:lnTo>
                    <a:lnTo>
                      <a:pt x="45" y="21"/>
                    </a:lnTo>
                    <a:lnTo>
                      <a:pt x="43" y="10"/>
                    </a:lnTo>
                    <a:lnTo>
                      <a:pt x="43" y="8"/>
                    </a:lnTo>
                    <a:lnTo>
                      <a:pt x="43" y="8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5" y="7"/>
                    </a:lnTo>
                    <a:lnTo>
                      <a:pt x="45" y="7"/>
                    </a:lnTo>
                    <a:lnTo>
                      <a:pt x="45" y="5"/>
                    </a:lnTo>
                    <a:lnTo>
                      <a:pt x="45" y="5"/>
                    </a:lnTo>
                    <a:lnTo>
                      <a:pt x="45" y="5"/>
                    </a:lnTo>
                    <a:lnTo>
                      <a:pt x="45" y="5"/>
                    </a:lnTo>
                    <a:lnTo>
                      <a:pt x="43" y="3"/>
                    </a:lnTo>
                    <a:lnTo>
                      <a:pt x="43" y="3"/>
                    </a:lnTo>
                    <a:lnTo>
                      <a:pt x="42" y="1"/>
                    </a:lnTo>
                    <a:lnTo>
                      <a:pt x="42" y="1"/>
                    </a:lnTo>
                    <a:lnTo>
                      <a:pt x="39" y="1"/>
                    </a:lnTo>
                    <a:lnTo>
                      <a:pt x="39" y="1"/>
                    </a:lnTo>
                    <a:lnTo>
                      <a:pt x="38" y="1"/>
                    </a:lnTo>
                    <a:lnTo>
                      <a:pt x="38" y="1"/>
                    </a:lnTo>
                    <a:lnTo>
                      <a:pt x="34" y="3"/>
                    </a:lnTo>
                    <a:lnTo>
                      <a:pt x="34" y="3"/>
                    </a:lnTo>
                    <a:lnTo>
                      <a:pt x="31" y="7"/>
                    </a:lnTo>
                    <a:lnTo>
                      <a:pt x="31" y="7"/>
                    </a:lnTo>
                    <a:lnTo>
                      <a:pt x="24" y="27"/>
                    </a:lnTo>
                    <a:lnTo>
                      <a:pt x="24" y="27"/>
                    </a:lnTo>
                    <a:lnTo>
                      <a:pt x="17" y="42"/>
                    </a:lnTo>
                    <a:lnTo>
                      <a:pt x="17" y="42"/>
                    </a:lnTo>
                    <a:lnTo>
                      <a:pt x="15" y="35"/>
                    </a:lnTo>
                    <a:lnTo>
                      <a:pt x="15" y="35"/>
                    </a:lnTo>
                    <a:lnTo>
                      <a:pt x="15" y="27"/>
                    </a:lnTo>
                    <a:lnTo>
                      <a:pt x="15" y="27"/>
                    </a:lnTo>
                    <a:lnTo>
                      <a:pt x="15" y="27"/>
                    </a:lnTo>
                    <a:lnTo>
                      <a:pt x="14" y="17"/>
                    </a:lnTo>
                    <a:lnTo>
                      <a:pt x="14" y="17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1" y="3"/>
                    </a:lnTo>
                    <a:lnTo>
                      <a:pt x="11" y="3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4" y="10"/>
                    </a:lnTo>
                    <a:lnTo>
                      <a:pt x="4" y="10"/>
                    </a:lnTo>
                    <a:lnTo>
                      <a:pt x="5" y="20"/>
                    </a:lnTo>
                    <a:lnTo>
                      <a:pt x="5" y="20"/>
                    </a:lnTo>
                    <a:lnTo>
                      <a:pt x="7" y="28"/>
                    </a:lnTo>
                    <a:lnTo>
                      <a:pt x="7" y="28"/>
                    </a:lnTo>
                    <a:lnTo>
                      <a:pt x="7" y="42"/>
                    </a:lnTo>
                    <a:lnTo>
                      <a:pt x="7" y="42"/>
                    </a:lnTo>
                    <a:lnTo>
                      <a:pt x="7" y="55"/>
                    </a:lnTo>
                    <a:lnTo>
                      <a:pt x="7" y="55"/>
                    </a:lnTo>
                    <a:lnTo>
                      <a:pt x="7" y="56"/>
                    </a:lnTo>
                    <a:lnTo>
                      <a:pt x="7" y="58"/>
                    </a:lnTo>
                    <a:lnTo>
                      <a:pt x="7" y="58"/>
                    </a:lnTo>
                    <a:lnTo>
                      <a:pt x="9" y="59"/>
                    </a:lnTo>
                    <a:lnTo>
                      <a:pt x="11" y="59"/>
                    </a:lnTo>
                    <a:lnTo>
                      <a:pt x="11" y="59"/>
                    </a:lnTo>
                    <a:lnTo>
                      <a:pt x="15" y="58"/>
                    </a:lnTo>
                    <a:lnTo>
                      <a:pt x="15" y="58"/>
                    </a:lnTo>
                    <a:lnTo>
                      <a:pt x="18" y="54"/>
                    </a:lnTo>
                    <a:lnTo>
                      <a:pt x="18" y="54"/>
                    </a:lnTo>
                    <a:lnTo>
                      <a:pt x="22" y="48"/>
                    </a:lnTo>
                    <a:lnTo>
                      <a:pt x="22" y="48"/>
                    </a:lnTo>
                    <a:lnTo>
                      <a:pt x="24" y="44"/>
                    </a:lnTo>
                    <a:lnTo>
                      <a:pt x="24" y="44"/>
                    </a:lnTo>
                    <a:lnTo>
                      <a:pt x="29" y="31"/>
                    </a:lnTo>
                    <a:lnTo>
                      <a:pt x="29" y="31"/>
                    </a:lnTo>
                    <a:lnTo>
                      <a:pt x="35" y="18"/>
                    </a:lnTo>
                    <a:lnTo>
                      <a:pt x="35" y="18"/>
                    </a:lnTo>
                    <a:lnTo>
                      <a:pt x="35" y="18"/>
                    </a:lnTo>
                    <a:lnTo>
                      <a:pt x="35" y="18"/>
                    </a:lnTo>
                    <a:lnTo>
                      <a:pt x="35" y="20"/>
                    </a:lnTo>
                    <a:lnTo>
                      <a:pt x="35" y="20"/>
                    </a:lnTo>
                    <a:lnTo>
                      <a:pt x="36" y="38"/>
                    </a:lnTo>
                    <a:lnTo>
                      <a:pt x="36" y="38"/>
                    </a:lnTo>
                    <a:lnTo>
                      <a:pt x="39" y="56"/>
                    </a:lnTo>
                    <a:lnTo>
                      <a:pt x="39" y="56"/>
                    </a:lnTo>
                    <a:lnTo>
                      <a:pt x="39" y="56"/>
                    </a:lnTo>
                    <a:lnTo>
                      <a:pt x="39" y="56"/>
                    </a:lnTo>
                    <a:lnTo>
                      <a:pt x="41" y="59"/>
                    </a:lnTo>
                    <a:lnTo>
                      <a:pt x="41" y="59"/>
                    </a:lnTo>
                    <a:lnTo>
                      <a:pt x="45" y="61"/>
                    </a:lnTo>
                    <a:lnTo>
                      <a:pt x="45" y="61"/>
                    </a:lnTo>
                    <a:lnTo>
                      <a:pt x="45" y="61"/>
                    </a:lnTo>
                    <a:lnTo>
                      <a:pt x="45" y="61"/>
                    </a:lnTo>
                    <a:lnTo>
                      <a:pt x="49" y="59"/>
                    </a:lnTo>
                    <a:lnTo>
                      <a:pt x="49" y="59"/>
                    </a:lnTo>
                    <a:lnTo>
                      <a:pt x="51" y="56"/>
                    </a:lnTo>
                    <a:lnTo>
                      <a:pt x="51" y="56"/>
                    </a:lnTo>
                    <a:lnTo>
                      <a:pt x="56" y="45"/>
                    </a:lnTo>
                    <a:lnTo>
                      <a:pt x="56" y="45"/>
                    </a:lnTo>
                    <a:lnTo>
                      <a:pt x="60" y="34"/>
                    </a:lnTo>
                    <a:lnTo>
                      <a:pt x="60" y="34"/>
                    </a:lnTo>
                    <a:lnTo>
                      <a:pt x="66" y="22"/>
                    </a:lnTo>
                    <a:lnTo>
                      <a:pt x="66" y="22"/>
                    </a:lnTo>
                    <a:lnTo>
                      <a:pt x="72" y="11"/>
                    </a:lnTo>
                    <a:lnTo>
                      <a:pt x="72" y="11"/>
                    </a:lnTo>
                    <a:lnTo>
                      <a:pt x="75" y="7"/>
                    </a:lnTo>
                    <a:lnTo>
                      <a:pt x="75" y="7"/>
                    </a:lnTo>
                    <a:lnTo>
                      <a:pt x="77" y="4"/>
                    </a:lnTo>
                    <a:lnTo>
                      <a:pt x="77" y="4"/>
                    </a:lnTo>
                    <a:lnTo>
                      <a:pt x="77" y="3"/>
                    </a:lnTo>
                    <a:lnTo>
                      <a:pt x="77" y="3"/>
                    </a:lnTo>
                    <a:lnTo>
                      <a:pt x="77" y="3"/>
                    </a:lnTo>
                    <a:lnTo>
                      <a:pt x="77" y="1"/>
                    </a:lnTo>
                    <a:lnTo>
                      <a:pt x="7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18" name="Freeform 24"/>
              <p:cNvSpPr>
                <a:spLocks/>
              </p:cNvSpPr>
              <p:nvPr userDrawn="1"/>
            </p:nvSpPr>
            <p:spPr bwMode="auto">
              <a:xfrm>
                <a:off x="1642004" y="-220143"/>
                <a:ext cx="122238" cy="96838"/>
              </a:xfrm>
              <a:custGeom>
                <a:avLst/>
                <a:gdLst>
                  <a:gd name="T0" fmla="*/ 75 w 77"/>
                  <a:gd name="T1" fmla="*/ 0 h 61"/>
                  <a:gd name="T2" fmla="*/ 69 w 77"/>
                  <a:gd name="T3" fmla="*/ 0 h 61"/>
                  <a:gd name="T4" fmla="*/ 66 w 77"/>
                  <a:gd name="T5" fmla="*/ 3 h 61"/>
                  <a:gd name="T6" fmla="*/ 66 w 77"/>
                  <a:gd name="T7" fmla="*/ 3 h 61"/>
                  <a:gd name="T8" fmla="*/ 65 w 77"/>
                  <a:gd name="T9" fmla="*/ 7 h 61"/>
                  <a:gd name="T10" fmla="*/ 55 w 77"/>
                  <a:gd name="T11" fmla="*/ 27 h 61"/>
                  <a:gd name="T12" fmla="*/ 46 w 77"/>
                  <a:gd name="T13" fmla="*/ 39 h 61"/>
                  <a:gd name="T14" fmla="*/ 45 w 77"/>
                  <a:gd name="T15" fmla="*/ 32 h 61"/>
                  <a:gd name="T16" fmla="*/ 45 w 77"/>
                  <a:gd name="T17" fmla="*/ 32 h 61"/>
                  <a:gd name="T18" fmla="*/ 43 w 77"/>
                  <a:gd name="T19" fmla="*/ 10 h 61"/>
                  <a:gd name="T20" fmla="*/ 43 w 77"/>
                  <a:gd name="T21" fmla="*/ 7 h 61"/>
                  <a:gd name="T22" fmla="*/ 43 w 77"/>
                  <a:gd name="T23" fmla="*/ 7 h 61"/>
                  <a:gd name="T24" fmla="*/ 45 w 77"/>
                  <a:gd name="T25" fmla="*/ 5 h 61"/>
                  <a:gd name="T26" fmla="*/ 45 w 77"/>
                  <a:gd name="T27" fmla="*/ 5 h 61"/>
                  <a:gd name="T28" fmla="*/ 42 w 77"/>
                  <a:gd name="T29" fmla="*/ 1 h 61"/>
                  <a:gd name="T30" fmla="*/ 39 w 77"/>
                  <a:gd name="T31" fmla="*/ 1 h 61"/>
                  <a:gd name="T32" fmla="*/ 34 w 77"/>
                  <a:gd name="T33" fmla="*/ 3 h 61"/>
                  <a:gd name="T34" fmla="*/ 31 w 77"/>
                  <a:gd name="T35" fmla="*/ 7 h 61"/>
                  <a:gd name="T36" fmla="*/ 17 w 77"/>
                  <a:gd name="T37" fmla="*/ 42 h 61"/>
                  <a:gd name="T38" fmla="*/ 15 w 77"/>
                  <a:gd name="T39" fmla="*/ 35 h 61"/>
                  <a:gd name="T40" fmla="*/ 15 w 77"/>
                  <a:gd name="T41" fmla="*/ 27 h 61"/>
                  <a:gd name="T42" fmla="*/ 14 w 77"/>
                  <a:gd name="T43" fmla="*/ 7 h 61"/>
                  <a:gd name="T44" fmla="*/ 11 w 77"/>
                  <a:gd name="T45" fmla="*/ 3 h 61"/>
                  <a:gd name="T46" fmla="*/ 7 w 77"/>
                  <a:gd name="T47" fmla="*/ 0 h 61"/>
                  <a:gd name="T48" fmla="*/ 7 w 77"/>
                  <a:gd name="T49" fmla="*/ 0 h 61"/>
                  <a:gd name="T50" fmla="*/ 5 w 77"/>
                  <a:gd name="T51" fmla="*/ 0 h 61"/>
                  <a:gd name="T52" fmla="*/ 1 w 77"/>
                  <a:gd name="T53" fmla="*/ 1 h 61"/>
                  <a:gd name="T54" fmla="*/ 0 w 77"/>
                  <a:gd name="T55" fmla="*/ 3 h 61"/>
                  <a:gd name="T56" fmla="*/ 0 w 77"/>
                  <a:gd name="T57" fmla="*/ 4 h 61"/>
                  <a:gd name="T58" fmla="*/ 4 w 77"/>
                  <a:gd name="T59" fmla="*/ 10 h 61"/>
                  <a:gd name="T60" fmla="*/ 5 w 77"/>
                  <a:gd name="T61" fmla="*/ 20 h 61"/>
                  <a:gd name="T62" fmla="*/ 7 w 77"/>
                  <a:gd name="T63" fmla="*/ 42 h 61"/>
                  <a:gd name="T64" fmla="*/ 7 w 77"/>
                  <a:gd name="T65" fmla="*/ 55 h 61"/>
                  <a:gd name="T66" fmla="*/ 7 w 77"/>
                  <a:gd name="T67" fmla="*/ 58 h 61"/>
                  <a:gd name="T68" fmla="*/ 11 w 77"/>
                  <a:gd name="T69" fmla="*/ 59 h 61"/>
                  <a:gd name="T70" fmla="*/ 18 w 77"/>
                  <a:gd name="T71" fmla="*/ 54 h 61"/>
                  <a:gd name="T72" fmla="*/ 22 w 77"/>
                  <a:gd name="T73" fmla="*/ 48 h 61"/>
                  <a:gd name="T74" fmla="*/ 29 w 77"/>
                  <a:gd name="T75" fmla="*/ 31 h 61"/>
                  <a:gd name="T76" fmla="*/ 35 w 77"/>
                  <a:gd name="T77" fmla="*/ 18 h 61"/>
                  <a:gd name="T78" fmla="*/ 35 w 77"/>
                  <a:gd name="T79" fmla="*/ 20 h 61"/>
                  <a:gd name="T80" fmla="*/ 36 w 77"/>
                  <a:gd name="T81" fmla="*/ 38 h 61"/>
                  <a:gd name="T82" fmla="*/ 39 w 77"/>
                  <a:gd name="T83" fmla="*/ 56 h 61"/>
                  <a:gd name="T84" fmla="*/ 41 w 77"/>
                  <a:gd name="T85" fmla="*/ 59 h 61"/>
                  <a:gd name="T86" fmla="*/ 45 w 77"/>
                  <a:gd name="T87" fmla="*/ 61 h 61"/>
                  <a:gd name="T88" fmla="*/ 49 w 77"/>
                  <a:gd name="T89" fmla="*/ 59 h 61"/>
                  <a:gd name="T90" fmla="*/ 56 w 77"/>
                  <a:gd name="T91" fmla="*/ 45 h 61"/>
                  <a:gd name="T92" fmla="*/ 60 w 77"/>
                  <a:gd name="T93" fmla="*/ 34 h 61"/>
                  <a:gd name="T94" fmla="*/ 72 w 77"/>
                  <a:gd name="T95" fmla="*/ 11 h 61"/>
                  <a:gd name="T96" fmla="*/ 75 w 77"/>
                  <a:gd name="T97" fmla="*/ 7 h 61"/>
                  <a:gd name="T98" fmla="*/ 77 w 77"/>
                  <a:gd name="T99" fmla="*/ 3 h 61"/>
                  <a:gd name="T100" fmla="*/ 77 w 77"/>
                  <a:gd name="T101" fmla="*/ 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77" h="61">
                    <a:moveTo>
                      <a:pt x="76" y="0"/>
                    </a:moveTo>
                    <a:lnTo>
                      <a:pt x="76" y="0"/>
                    </a:lnTo>
                    <a:lnTo>
                      <a:pt x="75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69" y="0"/>
                    </a:lnTo>
                    <a:lnTo>
                      <a:pt x="69" y="0"/>
                    </a:lnTo>
                    <a:lnTo>
                      <a:pt x="68" y="1"/>
                    </a:lnTo>
                    <a:lnTo>
                      <a:pt x="66" y="3"/>
                    </a:lnTo>
                    <a:lnTo>
                      <a:pt x="66" y="3"/>
                    </a:lnTo>
                    <a:lnTo>
                      <a:pt x="66" y="3"/>
                    </a:lnTo>
                    <a:lnTo>
                      <a:pt x="66" y="3"/>
                    </a:lnTo>
                    <a:lnTo>
                      <a:pt x="65" y="4"/>
                    </a:lnTo>
                    <a:lnTo>
                      <a:pt x="65" y="4"/>
                    </a:lnTo>
                    <a:lnTo>
                      <a:pt x="65" y="7"/>
                    </a:lnTo>
                    <a:lnTo>
                      <a:pt x="65" y="7"/>
                    </a:lnTo>
                    <a:lnTo>
                      <a:pt x="55" y="27"/>
                    </a:lnTo>
                    <a:lnTo>
                      <a:pt x="55" y="27"/>
                    </a:lnTo>
                    <a:lnTo>
                      <a:pt x="46" y="44"/>
                    </a:lnTo>
                    <a:lnTo>
                      <a:pt x="46" y="44"/>
                    </a:lnTo>
                    <a:lnTo>
                      <a:pt x="46" y="39"/>
                    </a:lnTo>
                    <a:lnTo>
                      <a:pt x="46" y="39"/>
                    </a:lnTo>
                    <a:lnTo>
                      <a:pt x="45" y="32"/>
                    </a:lnTo>
                    <a:lnTo>
                      <a:pt x="45" y="32"/>
                    </a:lnTo>
                    <a:lnTo>
                      <a:pt x="45" y="32"/>
                    </a:lnTo>
                    <a:lnTo>
                      <a:pt x="45" y="32"/>
                    </a:lnTo>
                    <a:lnTo>
                      <a:pt x="45" y="32"/>
                    </a:lnTo>
                    <a:lnTo>
                      <a:pt x="45" y="21"/>
                    </a:lnTo>
                    <a:lnTo>
                      <a:pt x="45" y="21"/>
                    </a:lnTo>
                    <a:lnTo>
                      <a:pt x="43" y="10"/>
                    </a:lnTo>
                    <a:lnTo>
                      <a:pt x="43" y="8"/>
                    </a:lnTo>
                    <a:lnTo>
                      <a:pt x="43" y="8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5" y="7"/>
                    </a:lnTo>
                    <a:lnTo>
                      <a:pt x="45" y="7"/>
                    </a:lnTo>
                    <a:lnTo>
                      <a:pt x="45" y="5"/>
                    </a:lnTo>
                    <a:lnTo>
                      <a:pt x="45" y="5"/>
                    </a:lnTo>
                    <a:lnTo>
                      <a:pt x="45" y="5"/>
                    </a:lnTo>
                    <a:lnTo>
                      <a:pt x="45" y="5"/>
                    </a:lnTo>
                    <a:lnTo>
                      <a:pt x="43" y="3"/>
                    </a:lnTo>
                    <a:lnTo>
                      <a:pt x="43" y="3"/>
                    </a:lnTo>
                    <a:lnTo>
                      <a:pt x="42" y="1"/>
                    </a:lnTo>
                    <a:lnTo>
                      <a:pt x="42" y="1"/>
                    </a:lnTo>
                    <a:lnTo>
                      <a:pt x="39" y="1"/>
                    </a:lnTo>
                    <a:lnTo>
                      <a:pt x="39" y="1"/>
                    </a:lnTo>
                    <a:lnTo>
                      <a:pt x="38" y="1"/>
                    </a:lnTo>
                    <a:lnTo>
                      <a:pt x="38" y="1"/>
                    </a:lnTo>
                    <a:lnTo>
                      <a:pt x="34" y="3"/>
                    </a:lnTo>
                    <a:lnTo>
                      <a:pt x="34" y="3"/>
                    </a:lnTo>
                    <a:lnTo>
                      <a:pt x="31" y="7"/>
                    </a:lnTo>
                    <a:lnTo>
                      <a:pt x="31" y="7"/>
                    </a:lnTo>
                    <a:lnTo>
                      <a:pt x="24" y="27"/>
                    </a:lnTo>
                    <a:lnTo>
                      <a:pt x="24" y="27"/>
                    </a:lnTo>
                    <a:lnTo>
                      <a:pt x="17" y="42"/>
                    </a:lnTo>
                    <a:lnTo>
                      <a:pt x="17" y="42"/>
                    </a:lnTo>
                    <a:lnTo>
                      <a:pt x="15" y="35"/>
                    </a:lnTo>
                    <a:lnTo>
                      <a:pt x="15" y="35"/>
                    </a:lnTo>
                    <a:lnTo>
                      <a:pt x="15" y="27"/>
                    </a:lnTo>
                    <a:lnTo>
                      <a:pt x="15" y="27"/>
                    </a:lnTo>
                    <a:lnTo>
                      <a:pt x="15" y="27"/>
                    </a:lnTo>
                    <a:lnTo>
                      <a:pt x="14" y="17"/>
                    </a:lnTo>
                    <a:lnTo>
                      <a:pt x="14" y="17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1" y="3"/>
                    </a:lnTo>
                    <a:lnTo>
                      <a:pt x="11" y="3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4" y="10"/>
                    </a:lnTo>
                    <a:lnTo>
                      <a:pt x="4" y="10"/>
                    </a:lnTo>
                    <a:lnTo>
                      <a:pt x="5" y="20"/>
                    </a:lnTo>
                    <a:lnTo>
                      <a:pt x="5" y="20"/>
                    </a:lnTo>
                    <a:lnTo>
                      <a:pt x="7" y="28"/>
                    </a:lnTo>
                    <a:lnTo>
                      <a:pt x="7" y="28"/>
                    </a:lnTo>
                    <a:lnTo>
                      <a:pt x="7" y="42"/>
                    </a:lnTo>
                    <a:lnTo>
                      <a:pt x="7" y="42"/>
                    </a:lnTo>
                    <a:lnTo>
                      <a:pt x="7" y="55"/>
                    </a:lnTo>
                    <a:lnTo>
                      <a:pt x="7" y="55"/>
                    </a:lnTo>
                    <a:lnTo>
                      <a:pt x="7" y="56"/>
                    </a:lnTo>
                    <a:lnTo>
                      <a:pt x="7" y="58"/>
                    </a:lnTo>
                    <a:lnTo>
                      <a:pt x="7" y="58"/>
                    </a:lnTo>
                    <a:lnTo>
                      <a:pt x="9" y="59"/>
                    </a:lnTo>
                    <a:lnTo>
                      <a:pt x="11" y="59"/>
                    </a:lnTo>
                    <a:lnTo>
                      <a:pt x="11" y="59"/>
                    </a:lnTo>
                    <a:lnTo>
                      <a:pt x="15" y="58"/>
                    </a:lnTo>
                    <a:lnTo>
                      <a:pt x="15" y="58"/>
                    </a:lnTo>
                    <a:lnTo>
                      <a:pt x="18" y="54"/>
                    </a:lnTo>
                    <a:lnTo>
                      <a:pt x="18" y="54"/>
                    </a:lnTo>
                    <a:lnTo>
                      <a:pt x="22" y="48"/>
                    </a:lnTo>
                    <a:lnTo>
                      <a:pt x="22" y="48"/>
                    </a:lnTo>
                    <a:lnTo>
                      <a:pt x="24" y="44"/>
                    </a:lnTo>
                    <a:lnTo>
                      <a:pt x="24" y="44"/>
                    </a:lnTo>
                    <a:lnTo>
                      <a:pt x="29" y="31"/>
                    </a:lnTo>
                    <a:lnTo>
                      <a:pt x="29" y="31"/>
                    </a:lnTo>
                    <a:lnTo>
                      <a:pt x="35" y="18"/>
                    </a:lnTo>
                    <a:lnTo>
                      <a:pt x="35" y="18"/>
                    </a:lnTo>
                    <a:lnTo>
                      <a:pt x="35" y="18"/>
                    </a:lnTo>
                    <a:lnTo>
                      <a:pt x="35" y="18"/>
                    </a:lnTo>
                    <a:lnTo>
                      <a:pt x="35" y="20"/>
                    </a:lnTo>
                    <a:lnTo>
                      <a:pt x="35" y="20"/>
                    </a:lnTo>
                    <a:lnTo>
                      <a:pt x="36" y="38"/>
                    </a:lnTo>
                    <a:lnTo>
                      <a:pt x="36" y="38"/>
                    </a:lnTo>
                    <a:lnTo>
                      <a:pt x="39" y="56"/>
                    </a:lnTo>
                    <a:lnTo>
                      <a:pt x="39" y="56"/>
                    </a:lnTo>
                    <a:lnTo>
                      <a:pt x="39" y="56"/>
                    </a:lnTo>
                    <a:lnTo>
                      <a:pt x="39" y="56"/>
                    </a:lnTo>
                    <a:lnTo>
                      <a:pt x="41" y="59"/>
                    </a:lnTo>
                    <a:lnTo>
                      <a:pt x="41" y="59"/>
                    </a:lnTo>
                    <a:lnTo>
                      <a:pt x="45" y="61"/>
                    </a:lnTo>
                    <a:lnTo>
                      <a:pt x="45" y="61"/>
                    </a:lnTo>
                    <a:lnTo>
                      <a:pt x="45" y="61"/>
                    </a:lnTo>
                    <a:lnTo>
                      <a:pt x="45" y="61"/>
                    </a:lnTo>
                    <a:lnTo>
                      <a:pt x="49" y="59"/>
                    </a:lnTo>
                    <a:lnTo>
                      <a:pt x="49" y="59"/>
                    </a:lnTo>
                    <a:lnTo>
                      <a:pt x="51" y="56"/>
                    </a:lnTo>
                    <a:lnTo>
                      <a:pt x="51" y="56"/>
                    </a:lnTo>
                    <a:lnTo>
                      <a:pt x="56" y="45"/>
                    </a:lnTo>
                    <a:lnTo>
                      <a:pt x="56" y="45"/>
                    </a:lnTo>
                    <a:lnTo>
                      <a:pt x="60" y="34"/>
                    </a:lnTo>
                    <a:lnTo>
                      <a:pt x="60" y="34"/>
                    </a:lnTo>
                    <a:lnTo>
                      <a:pt x="66" y="22"/>
                    </a:lnTo>
                    <a:lnTo>
                      <a:pt x="66" y="22"/>
                    </a:lnTo>
                    <a:lnTo>
                      <a:pt x="72" y="11"/>
                    </a:lnTo>
                    <a:lnTo>
                      <a:pt x="72" y="11"/>
                    </a:lnTo>
                    <a:lnTo>
                      <a:pt x="75" y="7"/>
                    </a:lnTo>
                    <a:lnTo>
                      <a:pt x="75" y="7"/>
                    </a:lnTo>
                    <a:lnTo>
                      <a:pt x="77" y="4"/>
                    </a:lnTo>
                    <a:lnTo>
                      <a:pt x="77" y="4"/>
                    </a:lnTo>
                    <a:lnTo>
                      <a:pt x="77" y="3"/>
                    </a:lnTo>
                    <a:lnTo>
                      <a:pt x="77" y="3"/>
                    </a:lnTo>
                    <a:lnTo>
                      <a:pt x="77" y="3"/>
                    </a:lnTo>
                    <a:lnTo>
                      <a:pt x="77" y="1"/>
                    </a:lnTo>
                    <a:lnTo>
                      <a:pt x="76" y="0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19" name="Freeform 25"/>
              <p:cNvSpPr>
                <a:spLocks noEditPoints="1"/>
              </p:cNvSpPr>
              <p:nvPr userDrawn="1"/>
            </p:nvSpPr>
            <p:spPr bwMode="auto">
              <a:xfrm>
                <a:off x="1753129" y="-218556"/>
                <a:ext cx="92075" cy="95250"/>
              </a:xfrm>
              <a:custGeom>
                <a:avLst/>
                <a:gdLst>
                  <a:gd name="T0" fmla="*/ 58 w 58"/>
                  <a:gd name="T1" fmla="*/ 19 h 60"/>
                  <a:gd name="T2" fmla="*/ 56 w 58"/>
                  <a:gd name="T3" fmla="*/ 10 h 60"/>
                  <a:gd name="T4" fmla="*/ 51 w 58"/>
                  <a:gd name="T5" fmla="*/ 4 h 60"/>
                  <a:gd name="T6" fmla="*/ 46 w 58"/>
                  <a:gd name="T7" fmla="*/ 2 h 60"/>
                  <a:gd name="T8" fmla="*/ 40 w 58"/>
                  <a:gd name="T9" fmla="*/ 0 h 60"/>
                  <a:gd name="T10" fmla="*/ 34 w 58"/>
                  <a:gd name="T11" fmla="*/ 0 h 60"/>
                  <a:gd name="T12" fmla="*/ 32 w 58"/>
                  <a:gd name="T13" fmla="*/ 0 h 60"/>
                  <a:gd name="T14" fmla="*/ 22 w 58"/>
                  <a:gd name="T15" fmla="*/ 3 h 60"/>
                  <a:gd name="T16" fmla="*/ 16 w 58"/>
                  <a:gd name="T17" fmla="*/ 4 h 60"/>
                  <a:gd name="T18" fmla="*/ 12 w 58"/>
                  <a:gd name="T19" fmla="*/ 7 h 60"/>
                  <a:gd name="T20" fmla="*/ 5 w 58"/>
                  <a:gd name="T21" fmla="*/ 16 h 60"/>
                  <a:gd name="T22" fmla="*/ 2 w 58"/>
                  <a:gd name="T23" fmla="*/ 21 h 60"/>
                  <a:gd name="T24" fmla="*/ 0 w 58"/>
                  <a:gd name="T25" fmla="*/ 28 h 60"/>
                  <a:gd name="T26" fmla="*/ 0 w 58"/>
                  <a:gd name="T27" fmla="*/ 40 h 60"/>
                  <a:gd name="T28" fmla="*/ 2 w 58"/>
                  <a:gd name="T29" fmla="*/ 44 h 60"/>
                  <a:gd name="T30" fmla="*/ 3 w 58"/>
                  <a:gd name="T31" fmla="*/ 50 h 60"/>
                  <a:gd name="T32" fmla="*/ 12 w 58"/>
                  <a:gd name="T33" fmla="*/ 57 h 60"/>
                  <a:gd name="T34" fmla="*/ 17 w 58"/>
                  <a:gd name="T35" fmla="*/ 58 h 60"/>
                  <a:gd name="T36" fmla="*/ 23 w 58"/>
                  <a:gd name="T37" fmla="*/ 60 h 60"/>
                  <a:gd name="T38" fmla="*/ 30 w 58"/>
                  <a:gd name="T39" fmla="*/ 58 h 60"/>
                  <a:gd name="T40" fmla="*/ 36 w 58"/>
                  <a:gd name="T41" fmla="*/ 57 h 60"/>
                  <a:gd name="T42" fmla="*/ 47 w 58"/>
                  <a:gd name="T43" fmla="*/ 50 h 60"/>
                  <a:gd name="T44" fmla="*/ 51 w 58"/>
                  <a:gd name="T45" fmla="*/ 45 h 60"/>
                  <a:gd name="T46" fmla="*/ 54 w 58"/>
                  <a:gd name="T47" fmla="*/ 40 h 60"/>
                  <a:gd name="T48" fmla="*/ 58 w 58"/>
                  <a:gd name="T49" fmla="*/ 28 h 60"/>
                  <a:gd name="T50" fmla="*/ 58 w 58"/>
                  <a:gd name="T51" fmla="*/ 28 h 60"/>
                  <a:gd name="T52" fmla="*/ 26 w 58"/>
                  <a:gd name="T53" fmla="*/ 51 h 60"/>
                  <a:gd name="T54" fmla="*/ 22 w 58"/>
                  <a:gd name="T55" fmla="*/ 50 h 60"/>
                  <a:gd name="T56" fmla="*/ 19 w 58"/>
                  <a:gd name="T57" fmla="*/ 48 h 60"/>
                  <a:gd name="T58" fmla="*/ 12 w 58"/>
                  <a:gd name="T59" fmla="*/ 44 h 60"/>
                  <a:gd name="T60" fmla="*/ 10 w 58"/>
                  <a:gd name="T61" fmla="*/ 40 h 60"/>
                  <a:gd name="T62" fmla="*/ 10 w 58"/>
                  <a:gd name="T63" fmla="*/ 37 h 60"/>
                  <a:gd name="T64" fmla="*/ 10 w 58"/>
                  <a:gd name="T65" fmla="*/ 28 h 60"/>
                  <a:gd name="T66" fmla="*/ 13 w 58"/>
                  <a:gd name="T67" fmla="*/ 20 h 60"/>
                  <a:gd name="T68" fmla="*/ 19 w 58"/>
                  <a:gd name="T69" fmla="*/ 14 h 60"/>
                  <a:gd name="T70" fmla="*/ 24 w 58"/>
                  <a:gd name="T71" fmla="*/ 10 h 60"/>
                  <a:gd name="T72" fmla="*/ 33 w 58"/>
                  <a:gd name="T73" fmla="*/ 9 h 60"/>
                  <a:gd name="T74" fmla="*/ 40 w 58"/>
                  <a:gd name="T75" fmla="*/ 10 h 60"/>
                  <a:gd name="T76" fmla="*/ 46 w 58"/>
                  <a:gd name="T77" fmla="*/ 14 h 60"/>
                  <a:gd name="T78" fmla="*/ 49 w 58"/>
                  <a:gd name="T79" fmla="*/ 20 h 60"/>
                  <a:gd name="T80" fmla="*/ 49 w 58"/>
                  <a:gd name="T81" fmla="*/ 28 h 60"/>
                  <a:gd name="T82" fmla="*/ 49 w 58"/>
                  <a:gd name="T83" fmla="*/ 28 h 60"/>
                  <a:gd name="T84" fmla="*/ 46 w 58"/>
                  <a:gd name="T85" fmla="*/ 37 h 60"/>
                  <a:gd name="T86" fmla="*/ 40 w 58"/>
                  <a:gd name="T87" fmla="*/ 44 h 60"/>
                  <a:gd name="T88" fmla="*/ 34 w 58"/>
                  <a:gd name="T89" fmla="*/ 4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8" h="60">
                    <a:moveTo>
                      <a:pt x="58" y="19"/>
                    </a:moveTo>
                    <a:lnTo>
                      <a:pt x="58" y="19"/>
                    </a:lnTo>
                    <a:lnTo>
                      <a:pt x="58" y="14"/>
                    </a:lnTo>
                    <a:lnTo>
                      <a:pt x="56" y="10"/>
                    </a:lnTo>
                    <a:lnTo>
                      <a:pt x="56" y="10"/>
                    </a:lnTo>
                    <a:lnTo>
                      <a:pt x="51" y="4"/>
                    </a:lnTo>
                    <a:lnTo>
                      <a:pt x="51" y="4"/>
                    </a:lnTo>
                    <a:lnTo>
                      <a:pt x="46" y="2"/>
                    </a:lnTo>
                    <a:lnTo>
                      <a:pt x="46" y="2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34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7" y="0"/>
                    </a:lnTo>
                    <a:lnTo>
                      <a:pt x="22" y="3"/>
                    </a:lnTo>
                    <a:lnTo>
                      <a:pt x="22" y="3"/>
                    </a:lnTo>
                    <a:lnTo>
                      <a:pt x="16" y="4"/>
                    </a:lnTo>
                    <a:lnTo>
                      <a:pt x="12" y="7"/>
                    </a:lnTo>
                    <a:lnTo>
                      <a:pt x="12" y="7"/>
                    </a:lnTo>
                    <a:lnTo>
                      <a:pt x="7" y="12"/>
                    </a:lnTo>
                    <a:lnTo>
                      <a:pt x="5" y="16"/>
                    </a:lnTo>
                    <a:lnTo>
                      <a:pt x="5" y="16"/>
                    </a:lnTo>
                    <a:lnTo>
                      <a:pt x="2" y="21"/>
                    </a:lnTo>
                    <a:lnTo>
                      <a:pt x="0" y="27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2" y="44"/>
                    </a:lnTo>
                    <a:lnTo>
                      <a:pt x="3" y="50"/>
                    </a:lnTo>
                    <a:lnTo>
                      <a:pt x="3" y="50"/>
                    </a:lnTo>
                    <a:lnTo>
                      <a:pt x="7" y="54"/>
                    </a:lnTo>
                    <a:lnTo>
                      <a:pt x="12" y="57"/>
                    </a:lnTo>
                    <a:lnTo>
                      <a:pt x="12" y="57"/>
                    </a:lnTo>
                    <a:lnTo>
                      <a:pt x="17" y="58"/>
                    </a:lnTo>
                    <a:lnTo>
                      <a:pt x="23" y="60"/>
                    </a:lnTo>
                    <a:lnTo>
                      <a:pt x="23" y="60"/>
                    </a:lnTo>
                    <a:lnTo>
                      <a:pt x="23" y="60"/>
                    </a:lnTo>
                    <a:lnTo>
                      <a:pt x="30" y="58"/>
                    </a:lnTo>
                    <a:lnTo>
                      <a:pt x="36" y="57"/>
                    </a:lnTo>
                    <a:lnTo>
                      <a:pt x="36" y="57"/>
                    </a:lnTo>
                    <a:lnTo>
                      <a:pt x="41" y="54"/>
                    </a:lnTo>
                    <a:lnTo>
                      <a:pt x="47" y="50"/>
                    </a:lnTo>
                    <a:lnTo>
                      <a:pt x="47" y="50"/>
                    </a:lnTo>
                    <a:lnTo>
                      <a:pt x="51" y="45"/>
                    </a:lnTo>
                    <a:lnTo>
                      <a:pt x="54" y="40"/>
                    </a:lnTo>
                    <a:lnTo>
                      <a:pt x="54" y="40"/>
                    </a:lnTo>
                    <a:lnTo>
                      <a:pt x="57" y="34"/>
                    </a:lnTo>
                    <a:lnTo>
                      <a:pt x="58" y="28"/>
                    </a:lnTo>
                    <a:lnTo>
                      <a:pt x="58" y="28"/>
                    </a:lnTo>
                    <a:lnTo>
                      <a:pt x="58" y="28"/>
                    </a:lnTo>
                    <a:lnTo>
                      <a:pt x="58" y="19"/>
                    </a:lnTo>
                    <a:close/>
                    <a:moveTo>
                      <a:pt x="26" y="51"/>
                    </a:moveTo>
                    <a:lnTo>
                      <a:pt x="26" y="51"/>
                    </a:lnTo>
                    <a:lnTo>
                      <a:pt x="22" y="50"/>
                    </a:lnTo>
                    <a:lnTo>
                      <a:pt x="19" y="48"/>
                    </a:lnTo>
                    <a:lnTo>
                      <a:pt x="19" y="48"/>
                    </a:lnTo>
                    <a:lnTo>
                      <a:pt x="15" y="47"/>
                    </a:lnTo>
                    <a:lnTo>
                      <a:pt x="12" y="44"/>
                    </a:lnTo>
                    <a:lnTo>
                      <a:pt x="12" y="44"/>
                    </a:lnTo>
                    <a:lnTo>
                      <a:pt x="10" y="40"/>
                    </a:lnTo>
                    <a:lnTo>
                      <a:pt x="10" y="37"/>
                    </a:lnTo>
                    <a:lnTo>
                      <a:pt x="10" y="37"/>
                    </a:lnTo>
                    <a:lnTo>
                      <a:pt x="10" y="28"/>
                    </a:lnTo>
                    <a:lnTo>
                      <a:pt x="10" y="28"/>
                    </a:lnTo>
                    <a:lnTo>
                      <a:pt x="13" y="20"/>
                    </a:lnTo>
                    <a:lnTo>
                      <a:pt x="13" y="20"/>
                    </a:lnTo>
                    <a:lnTo>
                      <a:pt x="19" y="14"/>
                    </a:lnTo>
                    <a:lnTo>
                      <a:pt x="19" y="14"/>
                    </a:lnTo>
                    <a:lnTo>
                      <a:pt x="24" y="10"/>
                    </a:lnTo>
                    <a:lnTo>
                      <a:pt x="24" y="10"/>
                    </a:lnTo>
                    <a:lnTo>
                      <a:pt x="33" y="9"/>
                    </a:lnTo>
                    <a:lnTo>
                      <a:pt x="33" y="9"/>
                    </a:lnTo>
                    <a:lnTo>
                      <a:pt x="40" y="10"/>
                    </a:lnTo>
                    <a:lnTo>
                      <a:pt x="40" y="10"/>
                    </a:lnTo>
                    <a:lnTo>
                      <a:pt x="46" y="14"/>
                    </a:lnTo>
                    <a:lnTo>
                      <a:pt x="46" y="14"/>
                    </a:lnTo>
                    <a:lnTo>
                      <a:pt x="49" y="20"/>
                    </a:lnTo>
                    <a:lnTo>
                      <a:pt x="49" y="20"/>
                    </a:lnTo>
                    <a:lnTo>
                      <a:pt x="49" y="24"/>
                    </a:lnTo>
                    <a:lnTo>
                      <a:pt x="49" y="28"/>
                    </a:lnTo>
                    <a:lnTo>
                      <a:pt x="49" y="28"/>
                    </a:lnTo>
                    <a:lnTo>
                      <a:pt x="49" y="28"/>
                    </a:lnTo>
                    <a:lnTo>
                      <a:pt x="46" y="37"/>
                    </a:lnTo>
                    <a:lnTo>
                      <a:pt x="46" y="37"/>
                    </a:lnTo>
                    <a:lnTo>
                      <a:pt x="40" y="44"/>
                    </a:lnTo>
                    <a:lnTo>
                      <a:pt x="40" y="44"/>
                    </a:lnTo>
                    <a:lnTo>
                      <a:pt x="34" y="48"/>
                    </a:lnTo>
                    <a:lnTo>
                      <a:pt x="34" y="48"/>
                    </a:lnTo>
                    <a:lnTo>
                      <a:pt x="26" y="5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20" name="Freeform 28"/>
              <p:cNvSpPr>
                <a:spLocks/>
              </p:cNvSpPr>
              <p:nvPr userDrawn="1"/>
            </p:nvSpPr>
            <p:spPr bwMode="auto">
              <a:xfrm>
                <a:off x="1843617" y="-218556"/>
                <a:ext cx="98425" cy="95250"/>
              </a:xfrm>
              <a:custGeom>
                <a:avLst/>
                <a:gdLst>
                  <a:gd name="T0" fmla="*/ 58 w 62"/>
                  <a:gd name="T1" fmla="*/ 0 h 60"/>
                  <a:gd name="T2" fmla="*/ 58 w 62"/>
                  <a:gd name="T3" fmla="*/ 0 h 60"/>
                  <a:gd name="T4" fmla="*/ 54 w 62"/>
                  <a:gd name="T5" fmla="*/ 0 h 60"/>
                  <a:gd name="T6" fmla="*/ 52 w 62"/>
                  <a:gd name="T7" fmla="*/ 2 h 60"/>
                  <a:gd name="T8" fmla="*/ 50 w 62"/>
                  <a:gd name="T9" fmla="*/ 4 h 60"/>
                  <a:gd name="T10" fmla="*/ 50 w 62"/>
                  <a:gd name="T11" fmla="*/ 9 h 60"/>
                  <a:gd name="T12" fmla="*/ 50 w 62"/>
                  <a:gd name="T13" fmla="*/ 12 h 60"/>
                  <a:gd name="T14" fmla="*/ 45 w 62"/>
                  <a:gd name="T15" fmla="*/ 31 h 60"/>
                  <a:gd name="T16" fmla="*/ 44 w 62"/>
                  <a:gd name="T17" fmla="*/ 38 h 60"/>
                  <a:gd name="T18" fmla="*/ 33 w 62"/>
                  <a:gd name="T19" fmla="*/ 26 h 60"/>
                  <a:gd name="T20" fmla="*/ 21 w 62"/>
                  <a:gd name="T21" fmla="*/ 4 h 60"/>
                  <a:gd name="T22" fmla="*/ 18 w 62"/>
                  <a:gd name="T23" fmla="*/ 2 h 60"/>
                  <a:gd name="T24" fmla="*/ 16 w 62"/>
                  <a:gd name="T25" fmla="*/ 0 h 60"/>
                  <a:gd name="T26" fmla="*/ 11 w 62"/>
                  <a:gd name="T27" fmla="*/ 2 h 60"/>
                  <a:gd name="T28" fmla="*/ 9 w 62"/>
                  <a:gd name="T29" fmla="*/ 3 h 60"/>
                  <a:gd name="T30" fmla="*/ 9 w 62"/>
                  <a:gd name="T31" fmla="*/ 6 h 60"/>
                  <a:gd name="T32" fmla="*/ 9 w 62"/>
                  <a:gd name="T33" fmla="*/ 10 h 60"/>
                  <a:gd name="T34" fmla="*/ 10 w 62"/>
                  <a:gd name="T35" fmla="*/ 14 h 60"/>
                  <a:gd name="T36" fmla="*/ 6 w 62"/>
                  <a:gd name="T37" fmla="*/ 40 h 60"/>
                  <a:gd name="T38" fmla="*/ 0 w 62"/>
                  <a:gd name="T39" fmla="*/ 55 h 60"/>
                  <a:gd name="T40" fmla="*/ 0 w 62"/>
                  <a:gd name="T41" fmla="*/ 57 h 60"/>
                  <a:gd name="T42" fmla="*/ 0 w 62"/>
                  <a:gd name="T43" fmla="*/ 57 h 60"/>
                  <a:gd name="T44" fmla="*/ 0 w 62"/>
                  <a:gd name="T45" fmla="*/ 60 h 60"/>
                  <a:gd name="T46" fmla="*/ 3 w 62"/>
                  <a:gd name="T47" fmla="*/ 60 h 60"/>
                  <a:gd name="T48" fmla="*/ 4 w 62"/>
                  <a:gd name="T49" fmla="*/ 60 h 60"/>
                  <a:gd name="T50" fmla="*/ 10 w 62"/>
                  <a:gd name="T51" fmla="*/ 55 h 60"/>
                  <a:gd name="T52" fmla="*/ 13 w 62"/>
                  <a:gd name="T53" fmla="*/ 53 h 60"/>
                  <a:gd name="T54" fmla="*/ 13 w 62"/>
                  <a:gd name="T55" fmla="*/ 51 h 60"/>
                  <a:gd name="T56" fmla="*/ 13 w 62"/>
                  <a:gd name="T57" fmla="*/ 50 h 60"/>
                  <a:gd name="T58" fmla="*/ 14 w 62"/>
                  <a:gd name="T59" fmla="*/ 45 h 60"/>
                  <a:gd name="T60" fmla="*/ 14 w 62"/>
                  <a:gd name="T61" fmla="*/ 41 h 60"/>
                  <a:gd name="T62" fmla="*/ 16 w 62"/>
                  <a:gd name="T63" fmla="*/ 34 h 60"/>
                  <a:gd name="T64" fmla="*/ 18 w 62"/>
                  <a:gd name="T65" fmla="*/ 19 h 60"/>
                  <a:gd name="T66" fmla="*/ 41 w 62"/>
                  <a:gd name="T67" fmla="*/ 57 h 60"/>
                  <a:gd name="T68" fmla="*/ 43 w 62"/>
                  <a:gd name="T69" fmla="*/ 58 h 60"/>
                  <a:gd name="T70" fmla="*/ 47 w 62"/>
                  <a:gd name="T71" fmla="*/ 60 h 60"/>
                  <a:gd name="T72" fmla="*/ 51 w 62"/>
                  <a:gd name="T73" fmla="*/ 57 h 60"/>
                  <a:gd name="T74" fmla="*/ 52 w 62"/>
                  <a:gd name="T75" fmla="*/ 53 h 60"/>
                  <a:gd name="T76" fmla="*/ 54 w 62"/>
                  <a:gd name="T77" fmla="*/ 41 h 60"/>
                  <a:gd name="T78" fmla="*/ 55 w 62"/>
                  <a:gd name="T79" fmla="*/ 31 h 60"/>
                  <a:gd name="T80" fmla="*/ 62 w 62"/>
                  <a:gd name="T81" fmla="*/ 6 h 60"/>
                  <a:gd name="T82" fmla="*/ 62 w 62"/>
                  <a:gd name="T83" fmla="*/ 4 h 60"/>
                  <a:gd name="T84" fmla="*/ 62 w 62"/>
                  <a:gd name="T8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2" h="60">
                    <a:moveTo>
                      <a:pt x="61" y="0"/>
                    </a:moveTo>
                    <a:lnTo>
                      <a:pt x="61" y="0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2" y="2"/>
                    </a:lnTo>
                    <a:lnTo>
                      <a:pt x="52" y="2"/>
                    </a:lnTo>
                    <a:lnTo>
                      <a:pt x="50" y="4"/>
                    </a:lnTo>
                    <a:lnTo>
                      <a:pt x="50" y="4"/>
                    </a:lnTo>
                    <a:lnTo>
                      <a:pt x="50" y="4"/>
                    </a:lnTo>
                    <a:lnTo>
                      <a:pt x="50" y="4"/>
                    </a:lnTo>
                    <a:lnTo>
                      <a:pt x="50" y="9"/>
                    </a:lnTo>
                    <a:lnTo>
                      <a:pt x="50" y="9"/>
                    </a:lnTo>
                    <a:lnTo>
                      <a:pt x="50" y="10"/>
                    </a:lnTo>
                    <a:lnTo>
                      <a:pt x="50" y="12"/>
                    </a:lnTo>
                    <a:lnTo>
                      <a:pt x="50" y="12"/>
                    </a:lnTo>
                    <a:lnTo>
                      <a:pt x="48" y="21"/>
                    </a:lnTo>
                    <a:lnTo>
                      <a:pt x="48" y="21"/>
                    </a:lnTo>
                    <a:lnTo>
                      <a:pt x="45" y="31"/>
                    </a:lnTo>
                    <a:lnTo>
                      <a:pt x="45" y="31"/>
                    </a:lnTo>
                    <a:lnTo>
                      <a:pt x="44" y="38"/>
                    </a:lnTo>
                    <a:lnTo>
                      <a:pt x="44" y="38"/>
                    </a:lnTo>
                    <a:lnTo>
                      <a:pt x="44" y="44"/>
                    </a:lnTo>
                    <a:lnTo>
                      <a:pt x="44" y="44"/>
                    </a:lnTo>
                    <a:lnTo>
                      <a:pt x="33" y="26"/>
                    </a:lnTo>
                    <a:lnTo>
                      <a:pt x="33" y="26"/>
                    </a:lnTo>
                    <a:lnTo>
                      <a:pt x="27" y="16"/>
                    </a:lnTo>
                    <a:lnTo>
                      <a:pt x="21" y="4"/>
                    </a:lnTo>
                    <a:lnTo>
                      <a:pt x="21" y="4"/>
                    </a:lnTo>
                    <a:lnTo>
                      <a:pt x="18" y="2"/>
                    </a:lnTo>
                    <a:lnTo>
                      <a:pt x="18" y="2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9" y="10"/>
                    </a:lnTo>
                    <a:lnTo>
                      <a:pt x="9" y="10"/>
                    </a:lnTo>
                    <a:lnTo>
                      <a:pt x="10" y="14"/>
                    </a:lnTo>
                    <a:lnTo>
                      <a:pt x="10" y="14"/>
                    </a:lnTo>
                    <a:lnTo>
                      <a:pt x="9" y="27"/>
                    </a:lnTo>
                    <a:lnTo>
                      <a:pt x="9" y="27"/>
                    </a:lnTo>
                    <a:lnTo>
                      <a:pt x="6" y="40"/>
                    </a:lnTo>
                    <a:lnTo>
                      <a:pt x="6" y="40"/>
                    </a:lnTo>
                    <a:lnTo>
                      <a:pt x="1" y="54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60"/>
                    </a:lnTo>
                    <a:lnTo>
                      <a:pt x="1" y="60"/>
                    </a:lnTo>
                    <a:lnTo>
                      <a:pt x="3" y="60"/>
                    </a:lnTo>
                    <a:lnTo>
                      <a:pt x="3" y="60"/>
                    </a:lnTo>
                    <a:lnTo>
                      <a:pt x="3" y="60"/>
                    </a:lnTo>
                    <a:lnTo>
                      <a:pt x="4" y="60"/>
                    </a:lnTo>
                    <a:lnTo>
                      <a:pt x="4" y="60"/>
                    </a:lnTo>
                    <a:lnTo>
                      <a:pt x="7" y="58"/>
                    </a:lnTo>
                    <a:lnTo>
                      <a:pt x="7" y="58"/>
                    </a:lnTo>
                    <a:lnTo>
                      <a:pt x="10" y="55"/>
                    </a:lnTo>
                    <a:lnTo>
                      <a:pt x="10" y="55"/>
                    </a:lnTo>
                    <a:lnTo>
                      <a:pt x="13" y="53"/>
                    </a:lnTo>
                    <a:lnTo>
                      <a:pt x="13" y="53"/>
                    </a:lnTo>
                    <a:lnTo>
                      <a:pt x="13" y="53"/>
                    </a:lnTo>
                    <a:lnTo>
                      <a:pt x="13" y="51"/>
                    </a:lnTo>
                    <a:lnTo>
                      <a:pt x="13" y="51"/>
                    </a:lnTo>
                    <a:lnTo>
                      <a:pt x="13" y="51"/>
                    </a:lnTo>
                    <a:lnTo>
                      <a:pt x="13" y="50"/>
                    </a:lnTo>
                    <a:lnTo>
                      <a:pt x="13" y="50"/>
                    </a:lnTo>
                    <a:lnTo>
                      <a:pt x="13" y="48"/>
                    </a:lnTo>
                    <a:lnTo>
                      <a:pt x="13" y="48"/>
                    </a:lnTo>
                    <a:lnTo>
                      <a:pt x="14" y="45"/>
                    </a:lnTo>
                    <a:lnTo>
                      <a:pt x="14" y="45"/>
                    </a:lnTo>
                    <a:lnTo>
                      <a:pt x="14" y="43"/>
                    </a:lnTo>
                    <a:lnTo>
                      <a:pt x="14" y="41"/>
                    </a:lnTo>
                    <a:lnTo>
                      <a:pt x="14" y="41"/>
                    </a:lnTo>
                    <a:lnTo>
                      <a:pt x="16" y="34"/>
                    </a:lnTo>
                    <a:lnTo>
                      <a:pt x="16" y="34"/>
                    </a:lnTo>
                    <a:lnTo>
                      <a:pt x="17" y="27"/>
                    </a:lnTo>
                    <a:lnTo>
                      <a:pt x="18" y="19"/>
                    </a:lnTo>
                    <a:lnTo>
                      <a:pt x="18" y="19"/>
                    </a:lnTo>
                    <a:lnTo>
                      <a:pt x="28" y="37"/>
                    </a:lnTo>
                    <a:lnTo>
                      <a:pt x="28" y="37"/>
                    </a:lnTo>
                    <a:lnTo>
                      <a:pt x="41" y="57"/>
                    </a:lnTo>
                    <a:lnTo>
                      <a:pt x="41" y="57"/>
                    </a:lnTo>
                    <a:lnTo>
                      <a:pt x="43" y="58"/>
                    </a:lnTo>
                    <a:lnTo>
                      <a:pt x="43" y="58"/>
                    </a:lnTo>
                    <a:lnTo>
                      <a:pt x="45" y="60"/>
                    </a:lnTo>
                    <a:lnTo>
                      <a:pt x="45" y="60"/>
                    </a:lnTo>
                    <a:lnTo>
                      <a:pt x="47" y="60"/>
                    </a:lnTo>
                    <a:lnTo>
                      <a:pt x="47" y="60"/>
                    </a:lnTo>
                    <a:lnTo>
                      <a:pt x="50" y="58"/>
                    </a:lnTo>
                    <a:lnTo>
                      <a:pt x="51" y="57"/>
                    </a:lnTo>
                    <a:lnTo>
                      <a:pt x="51" y="57"/>
                    </a:lnTo>
                    <a:lnTo>
                      <a:pt x="52" y="53"/>
                    </a:lnTo>
                    <a:lnTo>
                      <a:pt x="52" y="53"/>
                    </a:lnTo>
                    <a:lnTo>
                      <a:pt x="52" y="51"/>
                    </a:lnTo>
                    <a:lnTo>
                      <a:pt x="52" y="51"/>
                    </a:lnTo>
                    <a:lnTo>
                      <a:pt x="54" y="41"/>
                    </a:lnTo>
                    <a:lnTo>
                      <a:pt x="54" y="41"/>
                    </a:lnTo>
                    <a:lnTo>
                      <a:pt x="55" y="31"/>
                    </a:lnTo>
                    <a:lnTo>
                      <a:pt x="55" y="31"/>
                    </a:lnTo>
                    <a:lnTo>
                      <a:pt x="58" y="19"/>
                    </a:lnTo>
                    <a:lnTo>
                      <a:pt x="58" y="19"/>
                    </a:lnTo>
                    <a:lnTo>
                      <a:pt x="62" y="6"/>
                    </a:lnTo>
                    <a:lnTo>
                      <a:pt x="62" y="6"/>
                    </a:lnTo>
                    <a:lnTo>
                      <a:pt x="62" y="4"/>
                    </a:lnTo>
                    <a:lnTo>
                      <a:pt x="62" y="4"/>
                    </a:lnTo>
                    <a:lnTo>
                      <a:pt x="62" y="3"/>
                    </a:lnTo>
                    <a:lnTo>
                      <a:pt x="62" y="3"/>
                    </a:lnTo>
                    <a:lnTo>
                      <a:pt x="62" y="3"/>
                    </a:lnTo>
                    <a:lnTo>
                      <a:pt x="62" y="0"/>
                    </a:lnTo>
                    <a:lnTo>
                      <a:pt x="6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21" name="Freeform 29"/>
              <p:cNvSpPr>
                <a:spLocks/>
              </p:cNvSpPr>
              <p:nvPr userDrawn="1"/>
            </p:nvSpPr>
            <p:spPr bwMode="auto">
              <a:xfrm>
                <a:off x="1843617" y="-218556"/>
                <a:ext cx="98425" cy="95250"/>
              </a:xfrm>
              <a:custGeom>
                <a:avLst/>
                <a:gdLst>
                  <a:gd name="T0" fmla="*/ 58 w 62"/>
                  <a:gd name="T1" fmla="*/ 0 h 60"/>
                  <a:gd name="T2" fmla="*/ 58 w 62"/>
                  <a:gd name="T3" fmla="*/ 0 h 60"/>
                  <a:gd name="T4" fmla="*/ 54 w 62"/>
                  <a:gd name="T5" fmla="*/ 0 h 60"/>
                  <a:gd name="T6" fmla="*/ 52 w 62"/>
                  <a:gd name="T7" fmla="*/ 2 h 60"/>
                  <a:gd name="T8" fmla="*/ 50 w 62"/>
                  <a:gd name="T9" fmla="*/ 4 h 60"/>
                  <a:gd name="T10" fmla="*/ 50 w 62"/>
                  <a:gd name="T11" fmla="*/ 9 h 60"/>
                  <a:gd name="T12" fmla="*/ 50 w 62"/>
                  <a:gd name="T13" fmla="*/ 12 h 60"/>
                  <a:gd name="T14" fmla="*/ 45 w 62"/>
                  <a:gd name="T15" fmla="*/ 31 h 60"/>
                  <a:gd name="T16" fmla="*/ 44 w 62"/>
                  <a:gd name="T17" fmla="*/ 38 h 60"/>
                  <a:gd name="T18" fmla="*/ 33 w 62"/>
                  <a:gd name="T19" fmla="*/ 26 h 60"/>
                  <a:gd name="T20" fmla="*/ 21 w 62"/>
                  <a:gd name="T21" fmla="*/ 4 h 60"/>
                  <a:gd name="T22" fmla="*/ 18 w 62"/>
                  <a:gd name="T23" fmla="*/ 2 h 60"/>
                  <a:gd name="T24" fmla="*/ 16 w 62"/>
                  <a:gd name="T25" fmla="*/ 0 h 60"/>
                  <a:gd name="T26" fmla="*/ 11 w 62"/>
                  <a:gd name="T27" fmla="*/ 2 h 60"/>
                  <a:gd name="T28" fmla="*/ 9 w 62"/>
                  <a:gd name="T29" fmla="*/ 3 h 60"/>
                  <a:gd name="T30" fmla="*/ 9 w 62"/>
                  <a:gd name="T31" fmla="*/ 6 h 60"/>
                  <a:gd name="T32" fmla="*/ 9 w 62"/>
                  <a:gd name="T33" fmla="*/ 10 h 60"/>
                  <a:gd name="T34" fmla="*/ 10 w 62"/>
                  <a:gd name="T35" fmla="*/ 14 h 60"/>
                  <a:gd name="T36" fmla="*/ 6 w 62"/>
                  <a:gd name="T37" fmla="*/ 40 h 60"/>
                  <a:gd name="T38" fmla="*/ 0 w 62"/>
                  <a:gd name="T39" fmla="*/ 55 h 60"/>
                  <a:gd name="T40" fmla="*/ 0 w 62"/>
                  <a:gd name="T41" fmla="*/ 57 h 60"/>
                  <a:gd name="T42" fmla="*/ 0 w 62"/>
                  <a:gd name="T43" fmla="*/ 57 h 60"/>
                  <a:gd name="T44" fmla="*/ 0 w 62"/>
                  <a:gd name="T45" fmla="*/ 60 h 60"/>
                  <a:gd name="T46" fmla="*/ 3 w 62"/>
                  <a:gd name="T47" fmla="*/ 60 h 60"/>
                  <a:gd name="T48" fmla="*/ 4 w 62"/>
                  <a:gd name="T49" fmla="*/ 60 h 60"/>
                  <a:gd name="T50" fmla="*/ 10 w 62"/>
                  <a:gd name="T51" fmla="*/ 55 h 60"/>
                  <a:gd name="T52" fmla="*/ 13 w 62"/>
                  <a:gd name="T53" fmla="*/ 53 h 60"/>
                  <a:gd name="T54" fmla="*/ 13 w 62"/>
                  <a:gd name="T55" fmla="*/ 51 h 60"/>
                  <a:gd name="T56" fmla="*/ 13 w 62"/>
                  <a:gd name="T57" fmla="*/ 50 h 60"/>
                  <a:gd name="T58" fmla="*/ 14 w 62"/>
                  <a:gd name="T59" fmla="*/ 45 h 60"/>
                  <a:gd name="T60" fmla="*/ 14 w 62"/>
                  <a:gd name="T61" fmla="*/ 41 h 60"/>
                  <a:gd name="T62" fmla="*/ 16 w 62"/>
                  <a:gd name="T63" fmla="*/ 34 h 60"/>
                  <a:gd name="T64" fmla="*/ 18 w 62"/>
                  <a:gd name="T65" fmla="*/ 19 h 60"/>
                  <a:gd name="T66" fmla="*/ 41 w 62"/>
                  <a:gd name="T67" fmla="*/ 57 h 60"/>
                  <a:gd name="T68" fmla="*/ 43 w 62"/>
                  <a:gd name="T69" fmla="*/ 58 h 60"/>
                  <a:gd name="T70" fmla="*/ 47 w 62"/>
                  <a:gd name="T71" fmla="*/ 60 h 60"/>
                  <a:gd name="T72" fmla="*/ 51 w 62"/>
                  <a:gd name="T73" fmla="*/ 57 h 60"/>
                  <a:gd name="T74" fmla="*/ 52 w 62"/>
                  <a:gd name="T75" fmla="*/ 53 h 60"/>
                  <a:gd name="T76" fmla="*/ 54 w 62"/>
                  <a:gd name="T77" fmla="*/ 41 h 60"/>
                  <a:gd name="T78" fmla="*/ 55 w 62"/>
                  <a:gd name="T79" fmla="*/ 31 h 60"/>
                  <a:gd name="T80" fmla="*/ 62 w 62"/>
                  <a:gd name="T81" fmla="*/ 6 h 60"/>
                  <a:gd name="T82" fmla="*/ 62 w 62"/>
                  <a:gd name="T83" fmla="*/ 4 h 60"/>
                  <a:gd name="T84" fmla="*/ 62 w 62"/>
                  <a:gd name="T8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2" h="60">
                    <a:moveTo>
                      <a:pt x="61" y="0"/>
                    </a:moveTo>
                    <a:lnTo>
                      <a:pt x="61" y="0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2" y="2"/>
                    </a:lnTo>
                    <a:lnTo>
                      <a:pt x="52" y="2"/>
                    </a:lnTo>
                    <a:lnTo>
                      <a:pt x="50" y="4"/>
                    </a:lnTo>
                    <a:lnTo>
                      <a:pt x="50" y="4"/>
                    </a:lnTo>
                    <a:lnTo>
                      <a:pt x="50" y="4"/>
                    </a:lnTo>
                    <a:lnTo>
                      <a:pt x="50" y="4"/>
                    </a:lnTo>
                    <a:lnTo>
                      <a:pt x="50" y="9"/>
                    </a:lnTo>
                    <a:lnTo>
                      <a:pt x="50" y="9"/>
                    </a:lnTo>
                    <a:lnTo>
                      <a:pt x="50" y="10"/>
                    </a:lnTo>
                    <a:lnTo>
                      <a:pt x="50" y="12"/>
                    </a:lnTo>
                    <a:lnTo>
                      <a:pt x="50" y="12"/>
                    </a:lnTo>
                    <a:lnTo>
                      <a:pt x="48" y="21"/>
                    </a:lnTo>
                    <a:lnTo>
                      <a:pt x="48" y="21"/>
                    </a:lnTo>
                    <a:lnTo>
                      <a:pt x="45" y="31"/>
                    </a:lnTo>
                    <a:lnTo>
                      <a:pt x="45" y="31"/>
                    </a:lnTo>
                    <a:lnTo>
                      <a:pt x="44" y="38"/>
                    </a:lnTo>
                    <a:lnTo>
                      <a:pt x="44" y="38"/>
                    </a:lnTo>
                    <a:lnTo>
                      <a:pt x="44" y="44"/>
                    </a:lnTo>
                    <a:lnTo>
                      <a:pt x="44" y="44"/>
                    </a:lnTo>
                    <a:lnTo>
                      <a:pt x="33" y="26"/>
                    </a:lnTo>
                    <a:lnTo>
                      <a:pt x="33" y="26"/>
                    </a:lnTo>
                    <a:lnTo>
                      <a:pt x="27" y="16"/>
                    </a:lnTo>
                    <a:lnTo>
                      <a:pt x="21" y="4"/>
                    </a:lnTo>
                    <a:lnTo>
                      <a:pt x="21" y="4"/>
                    </a:lnTo>
                    <a:lnTo>
                      <a:pt x="18" y="2"/>
                    </a:lnTo>
                    <a:lnTo>
                      <a:pt x="18" y="2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9" y="10"/>
                    </a:lnTo>
                    <a:lnTo>
                      <a:pt x="9" y="10"/>
                    </a:lnTo>
                    <a:lnTo>
                      <a:pt x="10" y="14"/>
                    </a:lnTo>
                    <a:lnTo>
                      <a:pt x="10" y="14"/>
                    </a:lnTo>
                    <a:lnTo>
                      <a:pt x="9" y="27"/>
                    </a:lnTo>
                    <a:lnTo>
                      <a:pt x="9" y="27"/>
                    </a:lnTo>
                    <a:lnTo>
                      <a:pt x="6" y="40"/>
                    </a:lnTo>
                    <a:lnTo>
                      <a:pt x="6" y="40"/>
                    </a:lnTo>
                    <a:lnTo>
                      <a:pt x="1" y="54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60"/>
                    </a:lnTo>
                    <a:lnTo>
                      <a:pt x="1" y="60"/>
                    </a:lnTo>
                    <a:lnTo>
                      <a:pt x="3" y="60"/>
                    </a:lnTo>
                    <a:lnTo>
                      <a:pt x="3" y="60"/>
                    </a:lnTo>
                    <a:lnTo>
                      <a:pt x="3" y="60"/>
                    </a:lnTo>
                    <a:lnTo>
                      <a:pt x="4" y="60"/>
                    </a:lnTo>
                    <a:lnTo>
                      <a:pt x="4" y="60"/>
                    </a:lnTo>
                    <a:lnTo>
                      <a:pt x="7" y="58"/>
                    </a:lnTo>
                    <a:lnTo>
                      <a:pt x="7" y="58"/>
                    </a:lnTo>
                    <a:lnTo>
                      <a:pt x="10" y="55"/>
                    </a:lnTo>
                    <a:lnTo>
                      <a:pt x="10" y="55"/>
                    </a:lnTo>
                    <a:lnTo>
                      <a:pt x="13" y="53"/>
                    </a:lnTo>
                    <a:lnTo>
                      <a:pt x="13" y="53"/>
                    </a:lnTo>
                    <a:lnTo>
                      <a:pt x="13" y="53"/>
                    </a:lnTo>
                    <a:lnTo>
                      <a:pt x="13" y="51"/>
                    </a:lnTo>
                    <a:lnTo>
                      <a:pt x="13" y="51"/>
                    </a:lnTo>
                    <a:lnTo>
                      <a:pt x="13" y="51"/>
                    </a:lnTo>
                    <a:lnTo>
                      <a:pt x="13" y="50"/>
                    </a:lnTo>
                    <a:lnTo>
                      <a:pt x="13" y="50"/>
                    </a:lnTo>
                    <a:lnTo>
                      <a:pt x="13" y="48"/>
                    </a:lnTo>
                    <a:lnTo>
                      <a:pt x="13" y="48"/>
                    </a:lnTo>
                    <a:lnTo>
                      <a:pt x="14" y="45"/>
                    </a:lnTo>
                    <a:lnTo>
                      <a:pt x="14" y="45"/>
                    </a:lnTo>
                    <a:lnTo>
                      <a:pt x="14" y="43"/>
                    </a:lnTo>
                    <a:lnTo>
                      <a:pt x="14" y="41"/>
                    </a:lnTo>
                    <a:lnTo>
                      <a:pt x="14" y="41"/>
                    </a:lnTo>
                    <a:lnTo>
                      <a:pt x="16" y="34"/>
                    </a:lnTo>
                    <a:lnTo>
                      <a:pt x="16" y="34"/>
                    </a:lnTo>
                    <a:lnTo>
                      <a:pt x="17" y="27"/>
                    </a:lnTo>
                    <a:lnTo>
                      <a:pt x="18" y="19"/>
                    </a:lnTo>
                    <a:lnTo>
                      <a:pt x="18" y="19"/>
                    </a:lnTo>
                    <a:lnTo>
                      <a:pt x="28" y="37"/>
                    </a:lnTo>
                    <a:lnTo>
                      <a:pt x="28" y="37"/>
                    </a:lnTo>
                    <a:lnTo>
                      <a:pt x="41" y="57"/>
                    </a:lnTo>
                    <a:lnTo>
                      <a:pt x="41" y="57"/>
                    </a:lnTo>
                    <a:lnTo>
                      <a:pt x="43" y="58"/>
                    </a:lnTo>
                    <a:lnTo>
                      <a:pt x="43" y="58"/>
                    </a:lnTo>
                    <a:lnTo>
                      <a:pt x="45" y="60"/>
                    </a:lnTo>
                    <a:lnTo>
                      <a:pt x="45" y="60"/>
                    </a:lnTo>
                    <a:lnTo>
                      <a:pt x="47" y="60"/>
                    </a:lnTo>
                    <a:lnTo>
                      <a:pt x="47" y="60"/>
                    </a:lnTo>
                    <a:lnTo>
                      <a:pt x="50" y="58"/>
                    </a:lnTo>
                    <a:lnTo>
                      <a:pt x="51" y="57"/>
                    </a:lnTo>
                    <a:lnTo>
                      <a:pt x="51" y="57"/>
                    </a:lnTo>
                    <a:lnTo>
                      <a:pt x="52" y="53"/>
                    </a:lnTo>
                    <a:lnTo>
                      <a:pt x="52" y="53"/>
                    </a:lnTo>
                    <a:lnTo>
                      <a:pt x="52" y="51"/>
                    </a:lnTo>
                    <a:lnTo>
                      <a:pt x="52" y="51"/>
                    </a:lnTo>
                    <a:lnTo>
                      <a:pt x="54" y="41"/>
                    </a:lnTo>
                    <a:lnTo>
                      <a:pt x="54" y="41"/>
                    </a:lnTo>
                    <a:lnTo>
                      <a:pt x="55" y="31"/>
                    </a:lnTo>
                    <a:lnTo>
                      <a:pt x="55" y="31"/>
                    </a:lnTo>
                    <a:lnTo>
                      <a:pt x="58" y="19"/>
                    </a:lnTo>
                    <a:lnTo>
                      <a:pt x="58" y="19"/>
                    </a:lnTo>
                    <a:lnTo>
                      <a:pt x="62" y="6"/>
                    </a:lnTo>
                    <a:lnTo>
                      <a:pt x="62" y="6"/>
                    </a:lnTo>
                    <a:lnTo>
                      <a:pt x="62" y="4"/>
                    </a:lnTo>
                    <a:lnTo>
                      <a:pt x="62" y="4"/>
                    </a:lnTo>
                    <a:lnTo>
                      <a:pt x="62" y="3"/>
                    </a:lnTo>
                    <a:lnTo>
                      <a:pt x="62" y="3"/>
                    </a:lnTo>
                    <a:lnTo>
                      <a:pt x="62" y="3"/>
                    </a:lnTo>
                    <a:lnTo>
                      <a:pt x="62" y="0"/>
                    </a:lnTo>
                    <a:lnTo>
                      <a:pt x="61" y="0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22" name="Freeform 30"/>
              <p:cNvSpPr>
                <a:spLocks/>
              </p:cNvSpPr>
              <p:nvPr userDrawn="1"/>
            </p:nvSpPr>
            <p:spPr bwMode="auto">
              <a:xfrm>
                <a:off x="1938867" y="-182043"/>
                <a:ext cx="39688" cy="17463"/>
              </a:xfrm>
              <a:custGeom>
                <a:avLst/>
                <a:gdLst>
                  <a:gd name="T0" fmla="*/ 25 w 25"/>
                  <a:gd name="T1" fmla="*/ 0 h 11"/>
                  <a:gd name="T2" fmla="*/ 25 w 25"/>
                  <a:gd name="T3" fmla="*/ 0 h 11"/>
                  <a:gd name="T4" fmla="*/ 25 w 25"/>
                  <a:gd name="T5" fmla="*/ 0 h 11"/>
                  <a:gd name="T6" fmla="*/ 24 w 25"/>
                  <a:gd name="T7" fmla="*/ 0 h 11"/>
                  <a:gd name="T8" fmla="*/ 24 w 25"/>
                  <a:gd name="T9" fmla="*/ 1 h 11"/>
                  <a:gd name="T10" fmla="*/ 24 w 25"/>
                  <a:gd name="T11" fmla="*/ 1 h 11"/>
                  <a:gd name="T12" fmla="*/ 19 w 25"/>
                  <a:gd name="T13" fmla="*/ 1 h 11"/>
                  <a:gd name="T14" fmla="*/ 5 w 25"/>
                  <a:gd name="T15" fmla="*/ 1 h 11"/>
                  <a:gd name="T16" fmla="*/ 4 w 25"/>
                  <a:gd name="T17" fmla="*/ 1 h 11"/>
                  <a:gd name="T18" fmla="*/ 2 w 25"/>
                  <a:gd name="T19" fmla="*/ 1 h 11"/>
                  <a:gd name="T20" fmla="*/ 2 w 25"/>
                  <a:gd name="T21" fmla="*/ 1 h 11"/>
                  <a:gd name="T22" fmla="*/ 1 w 25"/>
                  <a:gd name="T23" fmla="*/ 3 h 11"/>
                  <a:gd name="T24" fmla="*/ 1 w 25"/>
                  <a:gd name="T25" fmla="*/ 4 h 11"/>
                  <a:gd name="T26" fmla="*/ 1 w 25"/>
                  <a:gd name="T27" fmla="*/ 5 h 11"/>
                  <a:gd name="T28" fmla="*/ 1 w 25"/>
                  <a:gd name="T29" fmla="*/ 7 h 11"/>
                  <a:gd name="T30" fmla="*/ 0 w 25"/>
                  <a:gd name="T31" fmla="*/ 7 h 11"/>
                  <a:gd name="T32" fmla="*/ 0 w 25"/>
                  <a:gd name="T33" fmla="*/ 10 h 11"/>
                  <a:gd name="T34" fmla="*/ 1 w 25"/>
                  <a:gd name="T35" fmla="*/ 11 h 11"/>
                  <a:gd name="T36" fmla="*/ 1 w 25"/>
                  <a:gd name="T37" fmla="*/ 11 h 11"/>
                  <a:gd name="T38" fmla="*/ 1 w 25"/>
                  <a:gd name="T39" fmla="*/ 11 h 11"/>
                  <a:gd name="T40" fmla="*/ 4 w 25"/>
                  <a:gd name="T41" fmla="*/ 11 h 11"/>
                  <a:gd name="T42" fmla="*/ 7 w 25"/>
                  <a:gd name="T43" fmla="*/ 10 h 11"/>
                  <a:gd name="T44" fmla="*/ 9 w 25"/>
                  <a:gd name="T45" fmla="*/ 10 h 11"/>
                  <a:gd name="T46" fmla="*/ 9 w 25"/>
                  <a:gd name="T47" fmla="*/ 10 h 11"/>
                  <a:gd name="T48" fmla="*/ 15 w 25"/>
                  <a:gd name="T49" fmla="*/ 10 h 11"/>
                  <a:gd name="T50" fmla="*/ 19 w 25"/>
                  <a:gd name="T51" fmla="*/ 10 h 11"/>
                  <a:gd name="T52" fmla="*/ 19 w 25"/>
                  <a:gd name="T53" fmla="*/ 10 h 11"/>
                  <a:gd name="T54" fmla="*/ 21 w 25"/>
                  <a:gd name="T55" fmla="*/ 10 h 11"/>
                  <a:gd name="T56" fmla="*/ 21 w 25"/>
                  <a:gd name="T57" fmla="*/ 10 h 11"/>
                  <a:gd name="T58" fmla="*/ 22 w 25"/>
                  <a:gd name="T59" fmla="*/ 11 h 11"/>
                  <a:gd name="T60" fmla="*/ 22 w 25"/>
                  <a:gd name="T61" fmla="*/ 11 h 11"/>
                  <a:gd name="T62" fmla="*/ 22 w 25"/>
                  <a:gd name="T63" fmla="*/ 11 h 11"/>
                  <a:gd name="T64" fmla="*/ 22 w 25"/>
                  <a:gd name="T65" fmla="*/ 8 h 11"/>
                  <a:gd name="T66" fmla="*/ 24 w 25"/>
                  <a:gd name="T67" fmla="*/ 7 h 11"/>
                  <a:gd name="T68" fmla="*/ 24 w 25"/>
                  <a:gd name="T69" fmla="*/ 5 h 11"/>
                  <a:gd name="T70" fmla="*/ 25 w 25"/>
                  <a:gd name="T71" fmla="*/ 4 h 11"/>
                  <a:gd name="T72" fmla="*/ 25 w 25"/>
                  <a:gd name="T73" fmla="*/ 3 h 11"/>
                  <a:gd name="T74" fmla="*/ 25 w 25"/>
                  <a:gd name="T75" fmla="*/ 3 h 11"/>
                  <a:gd name="T76" fmla="*/ 25 w 25"/>
                  <a:gd name="T77" fmla="*/ 1 h 11"/>
                  <a:gd name="T78" fmla="*/ 25 w 25"/>
                  <a:gd name="T7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5" h="11">
                    <a:moveTo>
                      <a:pt x="25" y="0"/>
                    </a:moveTo>
                    <a:lnTo>
                      <a:pt x="25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1"/>
                    </a:lnTo>
                    <a:lnTo>
                      <a:pt x="24" y="1"/>
                    </a:lnTo>
                    <a:lnTo>
                      <a:pt x="24" y="1"/>
                    </a:lnTo>
                    <a:lnTo>
                      <a:pt x="19" y="1"/>
                    </a:lnTo>
                    <a:lnTo>
                      <a:pt x="19" y="1"/>
                    </a:lnTo>
                    <a:lnTo>
                      <a:pt x="15" y="1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1" y="7"/>
                    </a:lnTo>
                    <a:lnTo>
                      <a:pt x="1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4" y="11"/>
                    </a:lnTo>
                    <a:lnTo>
                      <a:pt x="4" y="11"/>
                    </a:lnTo>
                    <a:lnTo>
                      <a:pt x="7" y="10"/>
                    </a:lnTo>
                    <a:lnTo>
                      <a:pt x="7" y="10"/>
                    </a:lnTo>
                    <a:lnTo>
                      <a:pt x="9" y="10"/>
                    </a:lnTo>
                    <a:lnTo>
                      <a:pt x="9" y="10"/>
                    </a:lnTo>
                    <a:lnTo>
                      <a:pt x="9" y="10"/>
                    </a:lnTo>
                    <a:lnTo>
                      <a:pt x="15" y="10"/>
                    </a:lnTo>
                    <a:lnTo>
                      <a:pt x="15" y="10"/>
                    </a:lnTo>
                    <a:lnTo>
                      <a:pt x="19" y="10"/>
                    </a:lnTo>
                    <a:lnTo>
                      <a:pt x="19" y="10"/>
                    </a:lnTo>
                    <a:lnTo>
                      <a:pt x="19" y="10"/>
                    </a:lnTo>
                    <a:lnTo>
                      <a:pt x="19" y="10"/>
                    </a:lnTo>
                    <a:lnTo>
                      <a:pt x="21" y="10"/>
                    </a:lnTo>
                    <a:lnTo>
                      <a:pt x="21" y="10"/>
                    </a:lnTo>
                    <a:lnTo>
                      <a:pt x="21" y="10"/>
                    </a:lnTo>
                    <a:lnTo>
                      <a:pt x="21" y="10"/>
                    </a:lnTo>
                    <a:lnTo>
                      <a:pt x="22" y="11"/>
                    </a:lnTo>
                    <a:lnTo>
                      <a:pt x="22" y="11"/>
                    </a:lnTo>
                    <a:lnTo>
                      <a:pt x="22" y="11"/>
                    </a:lnTo>
                    <a:lnTo>
                      <a:pt x="22" y="11"/>
                    </a:lnTo>
                    <a:lnTo>
                      <a:pt x="22" y="11"/>
                    </a:lnTo>
                    <a:lnTo>
                      <a:pt x="22" y="11"/>
                    </a:lnTo>
                    <a:lnTo>
                      <a:pt x="22" y="8"/>
                    </a:lnTo>
                    <a:lnTo>
                      <a:pt x="22" y="8"/>
                    </a:lnTo>
                    <a:lnTo>
                      <a:pt x="24" y="7"/>
                    </a:lnTo>
                    <a:lnTo>
                      <a:pt x="24" y="7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5" y="4"/>
                    </a:lnTo>
                    <a:lnTo>
                      <a:pt x="25" y="4"/>
                    </a:lnTo>
                    <a:lnTo>
                      <a:pt x="25" y="4"/>
                    </a:lnTo>
                    <a:lnTo>
                      <a:pt x="25" y="3"/>
                    </a:lnTo>
                    <a:lnTo>
                      <a:pt x="25" y="3"/>
                    </a:lnTo>
                    <a:lnTo>
                      <a:pt x="25" y="3"/>
                    </a:lnTo>
                    <a:lnTo>
                      <a:pt x="25" y="3"/>
                    </a:lnTo>
                    <a:lnTo>
                      <a:pt x="25" y="1"/>
                    </a:lnTo>
                    <a:lnTo>
                      <a:pt x="25" y="1"/>
                    </a:lnTo>
                    <a:lnTo>
                      <a:pt x="2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23" name="Freeform 31"/>
              <p:cNvSpPr>
                <a:spLocks/>
              </p:cNvSpPr>
              <p:nvPr userDrawn="1"/>
            </p:nvSpPr>
            <p:spPr bwMode="auto">
              <a:xfrm>
                <a:off x="1938867" y="-182043"/>
                <a:ext cx="39688" cy="17463"/>
              </a:xfrm>
              <a:custGeom>
                <a:avLst/>
                <a:gdLst>
                  <a:gd name="T0" fmla="*/ 25 w 25"/>
                  <a:gd name="T1" fmla="*/ 0 h 11"/>
                  <a:gd name="T2" fmla="*/ 25 w 25"/>
                  <a:gd name="T3" fmla="*/ 0 h 11"/>
                  <a:gd name="T4" fmla="*/ 25 w 25"/>
                  <a:gd name="T5" fmla="*/ 0 h 11"/>
                  <a:gd name="T6" fmla="*/ 24 w 25"/>
                  <a:gd name="T7" fmla="*/ 0 h 11"/>
                  <a:gd name="T8" fmla="*/ 24 w 25"/>
                  <a:gd name="T9" fmla="*/ 1 h 11"/>
                  <a:gd name="T10" fmla="*/ 24 w 25"/>
                  <a:gd name="T11" fmla="*/ 1 h 11"/>
                  <a:gd name="T12" fmla="*/ 19 w 25"/>
                  <a:gd name="T13" fmla="*/ 1 h 11"/>
                  <a:gd name="T14" fmla="*/ 5 w 25"/>
                  <a:gd name="T15" fmla="*/ 1 h 11"/>
                  <a:gd name="T16" fmla="*/ 4 w 25"/>
                  <a:gd name="T17" fmla="*/ 1 h 11"/>
                  <a:gd name="T18" fmla="*/ 2 w 25"/>
                  <a:gd name="T19" fmla="*/ 1 h 11"/>
                  <a:gd name="T20" fmla="*/ 2 w 25"/>
                  <a:gd name="T21" fmla="*/ 1 h 11"/>
                  <a:gd name="T22" fmla="*/ 1 w 25"/>
                  <a:gd name="T23" fmla="*/ 3 h 11"/>
                  <a:gd name="T24" fmla="*/ 1 w 25"/>
                  <a:gd name="T25" fmla="*/ 4 h 11"/>
                  <a:gd name="T26" fmla="*/ 1 w 25"/>
                  <a:gd name="T27" fmla="*/ 5 h 11"/>
                  <a:gd name="T28" fmla="*/ 1 w 25"/>
                  <a:gd name="T29" fmla="*/ 7 h 11"/>
                  <a:gd name="T30" fmla="*/ 0 w 25"/>
                  <a:gd name="T31" fmla="*/ 7 h 11"/>
                  <a:gd name="T32" fmla="*/ 0 w 25"/>
                  <a:gd name="T33" fmla="*/ 10 h 11"/>
                  <a:gd name="T34" fmla="*/ 1 w 25"/>
                  <a:gd name="T35" fmla="*/ 11 h 11"/>
                  <a:gd name="T36" fmla="*/ 1 w 25"/>
                  <a:gd name="T37" fmla="*/ 11 h 11"/>
                  <a:gd name="T38" fmla="*/ 1 w 25"/>
                  <a:gd name="T39" fmla="*/ 11 h 11"/>
                  <a:gd name="T40" fmla="*/ 4 w 25"/>
                  <a:gd name="T41" fmla="*/ 11 h 11"/>
                  <a:gd name="T42" fmla="*/ 7 w 25"/>
                  <a:gd name="T43" fmla="*/ 10 h 11"/>
                  <a:gd name="T44" fmla="*/ 9 w 25"/>
                  <a:gd name="T45" fmla="*/ 10 h 11"/>
                  <a:gd name="T46" fmla="*/ 9 w 25"/>
                  <a:gd name="T47" fmla="*/ 10 h 11"/>
                  <a:gd name="T48" fmla="*/ 15 w 25"/>
                  <a:gd name="T49" fmla="*/ 10 h 11"/>
                  <a:gd name="T50" fmla="*/ 19 w 25"/>
                  <a:gd name="T51" fmla="*/ 10 h 11"/>
                  <a:gd name="T52" fmla="*/ 19 w 25"/>
                  <a:gd name="T53" fmla="*/ 10 h 11"/>
                  <a:gd name="T54" fmla="*/ 21 w 25"/>
                  <a:gd name="T55" fmla="*/ 10 h 11"/>
                  <a:gd name="T56" fmla="*/ 21 w 25"/>
                  <a:gd name="T57" fmla="*/ 10 h 11"/>
                  <a:gd name="T58" fmla="*/ 22 w 25"/>
                  <a:gd name="T59" fmla="*/ 11 h 11"/>
                  <a:gd name="T60" fmla="*/ 22 w 25"/>
                  <a:gd name="T61" fmla="*/ 11 h 11"/>
                  <a:gd name="T62" fmla="*/ 22 w 25"/>
                  <a:gd name="T63" fmla="*/ 11 h 11"/>
                  <a:gd name="T64" fmla="*/ 22 w 25"/>
                  <a:gd name="T65" fmla="*/ 8 h 11"/>
                  <a:gd name="T66" fmla="*/ 24 w 25"/>
                  <a:gd name="T67" fmla="*/ 7 h 11"/>
                  <a:gd name="T68" fmla="*/ 24 w 25"/>
                  <a:gd name="T69" fmla="*/ 5 h 11"/>
                  <a:gd name="T70" fmla="*/ 25 w 25"/>
                  <a:gd name="T71" fmla="*/ 4 h 11"/>
                  <a:gd name="T72" fmla="*/ 25 w 25"/>
                  <a:gd name="T73" fmla="*/ 3 h 11"/>
                  <a:gd name="T74" fmla="*/ 25 w 25"/>
                  <a:gd name="T75" fmla="*/ 3 h 11"/>
                  <a:gd name="T76" fmla="*/ 25 w 25"/>
                  <a:gd name="T77" fmla="*/ 1 h 11"/>
                  <a:gd name="T78" fmla="*/ 25 w 25"/>
                  <a:gd name="T7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5" h="11">
                    <a:moveTo>
                      <a:pt x="25" y="0"/>
                    </a:moveTo>
                    <a:lnTo>
                      <a:pt x="25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1"/>
                    </a:lnTo>
                    <a:lnTo>
                      <a:pt x="24" y="1"/>
                    </a:lnTo>
                    <a:lnTo>
                      <a:pt x="24" y="1"/>
                    </a:lnTo>
                    <a:lnTo>
                      <a:pt x="19" y="1"/>
                    </a:lnTo>
                    <a:lnTo>
                      <a:pt x="19" y="1"/>
                    </a:lnTo>
                    <a:lnTo>
                      <a:pt x="15" y="1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1" y="7"/>
                    </a:lnTo>
                    <a:lnTo>
                      <a:pt x="1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4" y="11"/>
                    </a:lnTo>
                    <a:lnTo>
                      <a:pt x="4" y="11"/>
                    </a:lnTo>
                    <a:lnTo>
                      <a:pt x="7" y="10"/>
                    </a:lnTo>
                    <a:lnTo>
                      <a:pt x="7" y="10"/>
                    </a:lnTo>
                    <a:lnTo>
                      <a:pt x="9" y="10"/>
                    </a:lnTo>
                    <a:lnTo>
                      <a:pt x="9" y="10"/>
                    </a:lnTo>
                    <a:lnTo>
                      <a:pt x="9" y="10"/>
                    </a:lnTo>
                    <a:lnTo>
                      <a:pt x="15" y="10"/>
                    </a:lnTo>
                    <a:lnTo>
                      <a:pt x="15" y="10"/>
                    </a:lnTo>
                    <a:lnTo>
                      <a:pt x="19" y="10"/>
                    </a:lnTo>
                    <a:lnTo>
                      <a:pt x="19" y="10"/>
                    </a:lnTo>
                    <a:lnTo>
                      <a:pt x="19" y="10"/>
                    </a:lnTo>
                    <a:lnTo>
                      <a:pt x="19" y="10"/>
                    </a:lnTo>
                    <a:lnTo>
                      <a:pt x="21" y="10"/>
                    </a:lnTo>
                    <a:lnTo>
                      <a:pt x="21" y="10"/>
                    </a:lnTo>
                    <a:lnTo>
                      <a:pt x="21" y="10"/>
                    </a:lnTo>
                    <a:lnTo>
                      <a:pt x="21" y="10"/>
                    </a:lnTo>
                    <a:lnTo>
                      <a:pt x="22" y="11"/>
                    </a:lnTo>
                    <a:lnTo>
                      <a:pt x="22" y="11"/>
                    </a:lnTo>
                    <a:lnTo>
                      <a:pt x="22" y="11"/>
                    </a:lnTo>
                    <a:lnTo>
                      <a:pt x="22" y="11"/>
                    </a:lnTo>
                    <a:lnTo>
                      <a:pt x="22" y="11"/>
                    </a:lnTo>
                    <a:lnTo>
                      <a:pt x="22" y="11"/>
                    </a:lnTo>
                    <a:lnTo>
                      <a:pt x="22" y="8"/>
                    </a:lnTo>
                    <a:lnTo>
                      <a:pt x="22" y="8"/>
                    </a:lnTo>
                    <a:lnTo>
                      <a:pt x="24" y="7"/>
                    </a:lnTo>
                    <a:lnTo>
                      <a:pt x="24" y="7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5" y="4"/>
                    </a:lnTo>
                    <a:lnTo>
                      <a:pt x="25" y="4"/>
                    </a:lnTo>
                    <a:lnTo>
                      <a:pt x="25" y="4"/>
                    </a:lnTo>
                    <a:lnTo>
                      <a:pt x="25" y="3"/>
                    </a:lnTo>
                    <a:lnTo>
                      <a:pt x="25" y="3"/>
                    </a:lnTo>
                    <a:lnTo>
                      <a:pt x="25" y="3"/>
                    </a:lnTo>
                    <a:lnTo>
                      <a:pt x="25" y="3"/>
                    </a:lnTo>
                    <a:lnTo>
                      <a:pt x="25" y="1"/>
                    </a:lnTo>
                    <a:lnTo>
                      <a:pt x="25" y="1"/>
                    </a:lnTo>
                    <a:lnTo>
                      <a:pt x="25" y="0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24" name="Freeform 32"/>
              <p:cNvSpPr>
                <a:spLocks noEditPoints="1"/>
              </p:cNvSpPr>
              <p:nvPr userDrawn="1"/>
            </p:nvSpPr>
            <p:spPr bwMode="auto">
              <a:xfrm>
                <a:off x="1980142" y="-220143"/>
                <a:ext cx="79375" cy="98425"/>
              </a:xfrm>
              <a:custGeom>
                <a:avLst/>
                <a:gdLst>
                  <a:gd name="T0" fmla="*/ 42 w 50"/>
                  <a:gd name="T1" fmla="*/ 25 h 62"/>
                  <a:gd name="T2" fmla="*/ 47 w 50"/>
                  <a:gd name="T3" fmla="*/ 14 h 62"/>
                  <a:gd name="T4" fmla="*/ 47 w 50"/>
                  <a:gd name="T5" fmla="*/ 14 h 62"/>
                  <a:gd name="T6" fmla="*/ 42 w 50"/>
                  <a:gd name="T7" fmla="*/ 4 h 62"/>
                  <a:gd name="T8" fmla="*/ 32 w 50"/>
                  <a:gd name="T9" fmla="*/ 1 h 62"/>
                  <a:gd name="T10" fmla="*/ 26 w 50"/>
                  <a:gd name="T11" fmla="*/ 1 h 62"/>
                  <a:gd name="T12" fmla="*/ 20 w 50"/>
                  <a:gd name="T13" fmla="*/ 1 h 62"/>
                  <a:gd name="T14" fmla="*/ 16 w 50"/>
                  <a:gd name="T15" fmla="*/ 1 h 62"/>
                  <a:gd name="T16" fmla="*/ 9 w 50"/>
                  <a:gd name="T17" fmla="*/ 0 h 62"/>
                  <a:gd name="T18" fmla="*/ 8 w 50"/>
                  <a:gd name="T19" fmla="*/ 0 h 62"/>
                  <a:gd name="T20" fmla="*/ 5 w 50"/>
                  <a:gd name="T21" fmla="*/ 0 h 62"/>
                  <a:gd name="T22" fmla="*/ 2 w 50"/>
                  <a:gd name="T23" fmla="*/ 4 h 62"/>
                  <a:gd name="T24" fmla="*/ 0 w 50"/>
                  <a:gd name="T25" fmla="*/ 5 h 62"/>
                  <a:gd name="T26" fmla="*/ 3 w 50"/>
                  <a:gd name="T27" fmla="*/ 13 h 62"/>
                  <a:gd name="T28" fmla="*/ 5 w 50"/>
                  <a:gd name="T29" fmla="*/ 28 h 62"/>
                  <a:gd name="T30" fmla="*/ 5 w 50"/>
                  <a:gd name="T31" fmla="*/ 42 h 62"/>
                  <a:gd name="T32" fmla="*/ 2 w 50"/>
                  <a:gd name="T33" fmla="*/ 55 h 62"/>
                  <a:gd name="T34" fmla="*/ 0 w 50"/>
                  <a:gd name="T35" fmla="*/ 58 h 62"/>
                  <a:gd name="T36" fmla="*/ 3 w 50"/>
                  <a:gd name="T37" fmla="*/ 61 h 62"/>
                  <a:gd name="T38" fmla="*/ 5 w 50"/>
                  <a:gd name="T39" fmla="*/ 62 h 62"/>
                  <a:gd name="T40" fmla="*/ 6 w 50"/>
                  <a:gd name="T41" fmla="*/ 62 h 62"/>
                  <a:gd name="T42" fmla="*/ 12 w 50"/>
                  <a:gd name="T43" fmla="*/ 58 h 62"/>
                  <a:gd name="T44" fmla="*/ 25 w 50"/>
                  <a:gd name="T45" fmla="*/ 56 h 62"/>
                  <a:gd name="T46" fmla="*/ 42 w 50"/>
                  <a:gd name="T47" fmla="*/ 55 h 62"/>
                  <a:gd name="T48" fmla="*/ 49 w 50"/>
                  <a:gd name="T49" fmla="*/ 46 h 62"/>
                  <a:gd name="T50" fmla="*/ 50 w 50"/>
                  <a:gd name="T51" fmla="*/ 39 h 62"/>
                  <a:gd name="T52" fmla="*/ 50 w 50"/>
                  <a:gd name="T53" fmla="*/ 34 h 62"/>
                  <a:gd name="T54" fmla="*/ 22 w 50"/>
                  <a:gd name="T55" fmla="*/ 10 h 62"/>
                  <a:gd name="T56" fmla="*/ 30 w 50"/>
                  <a:gd name="T57" fmla="*/ 10 h 62"/>
                  <a:gd name="T58" fmla="*/ 34 w 50"/>
                  <a:gd name="T59" fmla="*/ 11 h 62"/>
                  <a:gd name="T60" fmla="*/ 37 w 50"/>
                  <a:gd name="T61" fmla="*/ 15 h 62"/>
                  <a:gd name="T62" fmla="*/ 36 w 50"/>
                  <a:gd name="T63" fmla="*/ 17 h 62"/>
                  <a:gd name="T64" fmla="*/ 36 w 50"/>
                  <a:gd name="T65" fmla="*/ 20 h 62"/>
                  <a:gd name="T66" fmla="*/ 32 w 50"/>
                  <a:gd name="T67" fmla="*/ 22 h 62"/>
                  <a:gd name="T68" fmla="*/ 16 w 50"/>
                  <a:gd name="T69" fmla="*/ 22 h 62"/>
                  <a:gd name="T70" fmla="*/ 13 w 50"/>
                  <a:gd name="T71" fmla="*/ 20 h 62"/>
                  <a:gd name="T72" fmla="*/ 13 w 50"/>
                  <a:gd name="T73" fmla="*/ 11 h 62"/>
                  <a:gd name="T74" fmla="*/ 15 w 50"/>
                  <a:gd name="T75" fmla="*/ 10 h 62"/>
                  <a:gd name="T76" fmla="*/ 17 w 50"/>
                  <a:gd name="T77" fmla="*/ 10 h 62"/>
                  <a:gd name="T78" fmla="*/ 13 w 50"/>
                  <a:gd name="T79" fmla="*/ 39 h 62"/>
                  <a:gd name="T80" fmla="*/ 15 w 50"/>
                  <a:gd name="T81" fmla="*/ 29 h 62"/>
                  <a:gd name="T82" fmla="*/ 23 w 50"/>
                  <a:gd name="T83" fmla="*/ 29 h 62"/>
                  <a:gd name="T84" fmla="*/ 34 w 50"/>
                  <a:gd name="T85" fmla="*/ 29 h 62"/>
                  <a:gd name="T86" fmla="*/ 39 w 50"/>
                  <a:gd name="T87" fmla="*/ 32 h 62"/>
                  <a:gd name="T88" fmla="*/ 40 w 50"/>
                  <a:gd name="T89" fmla="*/ 39 h 62"/>
                  <a:gd name="T90" fmla="*/ 34 w 50"/>
                  <a:gd name="T91" fmla="*/ 48 h 62"/>
                  <a:gd name="T92" fmla="*/ 30 w 50"/>
                  <a:gd name="T93" fmla="*/ 48 h 62"/>
                  <a:gd name="T94" fmla="*/ 22 w 50"/>
                  <a:gd name="T95" fmla="*/ 4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50" h="62">
                    <a:moveTo>
                      <a:pt x="47" y="29"/>
                    </a:moveTo>
                    <a:lnTo>
                      <a:pt x="47" y="29"/>
                    </a:lnTo>
                    <a:lnTo>
                      <a:pt x="42" y="25"/>
                    </a:lnTo>
                    <a:lnTo>
                      <a:pt x="42" y="25"/>
                    </a:lnTo>
                    <a:lnTo>
                      <a:pt x="44" y="21"/>
                    </a:lnTo>
                    <a:lnTo>
                      <a:pt x="44" y="21"/>
                    </a:lnTo>
                    <a:lnTo>
                      <a:pt x="44" y="21"/>
                    </a:lnTo>
                    <a:lnTo>
                      <a:pt x="47" y="14"/>
                    </a:lnTo>
                    <a:lnTo>
                      <a:pt x="47" y="14"/>
                    </a:lnTo>
                    <a:lnTo>
                      <a:pt x="47" y="14"/>
                    </a:lnTo>
                    <a:lnTo>
                      <a:pt x="47" y="14"/>
                    </a:lnTo>
                    <a:lnTo>
                      <a:pt x="47" y="14"/>
                    </a:lnTo>
                    <a:lnTo>
                      <a:pt x="46" y="10"/>
                    </a:lnTo>
                    <a:lnTo>
                      <a:pt x="44" y="5"/>
                    </a:lnTo>
                    <a:lnTo>
                      <a:pt x="44" y="5"/>
                    </a:lnTo>
                    <a:lnTo>
                      <a:pt x="42" y="4"/>
                    </a:lnTo>
                    <a:lnTo>
                      <a:pt x="39" y="3"/>
                    </a:lnTo>
                    <a:lnTo>
                      <a:pt x="39" y="3"/>
                    </a:lnTo>
                    <a:lnTo>
                      <a:pt x="32" y="1"/>
                    </a:lnTo>
                    <a:lnTo>
                      <a:pt x="32" y="1"/>
                    </a:lnTo>
                    <a:lnTo>
                      <a:pt x="32" y="1"/>
                    </a:lnTo>
                    <a:lnTo>
                      <a:pt x="29" y="1"/>
                    </a:lnTo>
                    <a:lnTo>
                      <a:pt x="29" y="1"/>
                    </a:lnTo>
                    <a:lnTo>
                      <a:pt x="26" y="1"/>
                    </a:lnTo>
                    <a:lnTo>
                      <a:pt x="25" y="1"/>
                    </a:lnTo>
                    <a:lnTo>
                      <a:pt x="25" y="1"/>
                    </a:lnTo>
                    <a:lnTo>
                      <a:pt x="20" y="1"/>
                    </a:lnTo>
                    <a:lnTo>
                      <a:pt x="20" y="1"/>
                    </a:lnTo>
                    <a:lnTo>
                      <a:pt x="19" y="1"/>
                    </a:lnTo>
                    <a:lnTo>
                      <a:pt x="19" y="1"/>
                    </a:lnTo>
                    <a:lnTo>
                      <a:pt x="16" y="1"/>
                    </a:lnTo>
                    <a:lnTo>
                      <a:pt x="16" y="1"/>
                    </a:lnTo>
                    <a:lnTo>
                      <a:pt x="12" y="1"/>
                    </a:lnTo>
                    <a:lnTo>
                      <a:pt x="12" y="1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3" y="10"/>
                    </a:lnTo>
                    <a:lnTo>
                      <a:pt x="3" y="10"/>
                    </a:lnTo>
                    <a:lnTo>
                      <a:pt x="3" y="13"/>
                    </a:lnTo>
                    <a:lnTo>
                      <a:pt x="3" y="13"/>
                    </a:lnTo>
                    <a:lnTo>
                      <a:pt x="5" y="21"/>
                    </a:lnTo>
                    <a:lnTo>
                      <a:pt x="5" y="21"/>
                    </a:lnTo>
                    <a:lnTo>
                      <a:pt x="5" y="28"/>
                    </a:lnTo>
                    <a:lnTo>
                      <a:pt x="5" y="28"/>
                    </a:lnTo>
                    <a:lnTo>
                      <a:pt x="5" y="35"/>
                    </a:lnTo>
                    <a:lnTo>
                      <a:pt x="5" y="35"/>
                    </a:lnTo>
                    <a:lnTo>
                      <a:pt x="5" y="42"/>
                    </a:lnTo>
                    <a:lnTo>
                      <a:pt x="5" y="42"/>
                    </a:lnTo>
                    <a:lnTo>
                      <a:pt x="3" y="49"/>
                    </a:lnTo>
                    <a:lnTo>
                      <a:pt x="3" y="49"/>
                    </a:lnTo>
                    <a:lnTo>
                      <a:pt x="2" y="55"/>
                    </a:lnTo>
                    <a:lnTo>
                      <a:pt x="2" y="55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6"/>
                    </a:lnTo>
                    <a:lnTo>
                      <a:pt x="0" y="58"/>
                    </a:lnTo>
                    <a:lnTo>
                      <a:pt x="0" y="58"/>
                    </a:lnTo>
                    <a:lnTo>
                      <a:pt x="2" y="59"/>
                    </a:lnTo>
                    <a:lnTo>
                      <a:pt x="2" y="59"/>
                    </a:lnTo>
                    <a:lnTo>
                      <a:pt x="3" y="61"/>
                    </a:lnTo>
                    <a:lnTo>
                      <a:pt x="3" y="61"/>
                    </a:lnTo>
                    <a:lnTo>
                      <a:pt x="3" y="61"/>
                    </a:lnTo>
                    <a:lnTo>
                      <a:pt x="5" y="62"/>
                    </a:lnTo>
                    <a:lnTo>
                      <a:pt x="5" y="62"/>
                    </a:lnTo>
                    <a:lnTo>
                      <a:pt x="5" y="62"/>
                    </a:lnTo>
                    <a:lnTo>
                      <a:pt x="6" y="62"/>
                    </a:lnTo>
                    <a:lnTo>
                      <a:pt x="6" y="62"/>
                    </a:lnTo>
                    <a:lnTo>
                      <a:pt x="6" y="62"/>
                    </a:lnTo>
                    <a:lnTo>
                      <a:pt x="9" y="61"/>
                    </a:lnTo>
                    <a:lnTo>
                      <a:pt x="10" y="59"/>
                    </a:lnTo>
                    <a:lnTo>
                      <a:pt x="12" y="58"/>
                    </a:lnTo>
                    <a:lnTo>
                      <a:pt x="12" y="58"/>
                    </a:lnTo>
                    <a:lnTo>
                      <a:pt x="12" y="58"/>
                    </a:lnTo>
                    <a:lnTo>
                      <a:pt x="13" y="56"/>
                    </a:lnTo>
                    <a:lnTo>
                      <a:pt x="13" y="56"/>
                    </a:lnTo>
                    <a:lnTo>
                      <a:pt x="25" y="56"/>
                    </a:lnTo>
                    <a:lnTo>
                      <a:pt x="25" y="56"/>
                    </a:lnTo>
                    <a:lnTo>
                      <a:pt x="37" y="56"/>
                    </a:lnTo>
                    <a:lnTo>
                      <a:pt x="37" y="56"/>
                    </a:lnTo>
                    <a:lnTo>
                      <a:pt x="42" y="55"/>
                    </a:lnTo>
                    <a:lnTo>
                      <a:pt x="42" y="55"/>
                    </a:lnTo>
                    <a:lnTo>
                      <a:pt x="46" y="51"/>
                    </a:lnTo>
                    <a:lnTo>
                      <a:pt x="46" y="51"/>
                    </a:lnTo>
                    <a:lnTo>
                      <a:pt x="49" y="46"/>
                    </a:lnTo>
                    <a:lnTo>
                      <a:pt x="49" y="46"/>
                    </a:lnTo>
                    <a:lnTo>
                      <a:pt x="50" y="42"/>
                    </a:lnTo>
                    <a:lnTo>
                      <a:pt x="50" y="42"/>
                    </a:lnTo>
                    <a:lnTo>
                      <a:pt x="50" y="39"/>
                    </a:lnTo>
                    <a:lnTo>
                      <a:pt x="50" y="39"/>
                    </a:lnTo>
                    <a:lnTo>
                      <a:pt x="50" y="38"/>
                    </a:lnTo>
                    <a:lnTo>
                      <a:pt x="50" y="38"/>
                    </a:lnTo>
                    <a:lnTo>
                      <a:pt x="50" y="34"/>
                    </a:lnTo>
                    <a:lnTo>
                      <a:pt x="47" y="29"/>
                    </a:lnTo>
                    <a:close/>
                    <a:moveTo>
                      <a:pt x="19" y="10"/>
                    </a:moveTo>
                    <a:lnTo>
                      <a:pt x="19" y="10"/>
                    </a:lnTo>
                    <a:lnTo>
                      <a:pt x="22" y="10"/>
                    </a:lnTo>
                    <a:lnTo>
                      <a:pt x="26" y="10"/>
                    </a:lnTo>
                    <a:lnTo>
                      <a:pt x="26" y="10"/>
                    </a:lnTo>
                    <a:lnTo>
                      <a:pt x="26" y="10"/>
                    </a:lnTo>
                    <a:lnTo>
                      <a:pt x="30" y="10"/>
                    </a:lnTo>
                    <a:lnTo>
                      <a:pt x="32" y="10"/>
                    </a:lnTo>
                    <a:lnTo>
                      <a:pt x="32" y="10"/>
                    </a:lnTo>
                    <a:lnTo>
                      <a:pt x="34" y="11"/>
                    </a:lnTo>
                    <a:lnTo>
                      <a:pt x="34" y="11"/>
                    </a:lnTo>
                    <a:lnTo>
                      <a:pt x="36" y="13"/>
                    </a:lnTo>
                    <a:lnTo>
                      <a:pt x="36" y="13"/>
                    </a:lnTo>
                    <a:lnTo>
                      <a:pt x="37" y="14"/>
                    </a:lnTo>
                    <a:lnTo>
                      <a:pt x="37" y="15"/>
                    </a:lnTo>
                    <a:lnTo>
                      <a:pt x="37" y="15"/>
                    </a:lnTo>
                    <a:lnTo>
                      <a:pt x="37" y="15"/>
                    </a:lnTo>
                    <a:lnTo>
                      <a:pt x="37" y="15"/>
                    </a:lnTo>
                    <a:lnTo>
                      <a:pt x="36" y="17"/>
                    </a:lnTo>
                    <a:lnTo>
                      <a:pt x="36" y="17"/>
                    </a:lnTo>
                    <a:lnTo>
                      <a:pt x="36" y="17"/>
                    </a:lnTo>
                    <a:lnTo>
                      <a:pt x="36" y="17"/>
                    </a:lnTo>
                    <a:lnTo>
                      <a:pt x="36" y="20"/>
                    </a:lnTo>
                    <a:lnTo>
                      <a:pt x="36" y="20"/>
                    </a:lnTo>
                    <a:lnTo>
                      <a:pt x="33" y="22"/>
                    </a:lnTo>
                    <a:lnTo>
                      <a:pt x="32" y="22"/>
                    </a:lnTo>
                    <a:lnTo>
                      <a:pt x="32" y="22"/>
                    </a:lnTo>
                    <a:lnTo>
                      <a:pt x="23" y="22"/>
                    </a:lnTo>
                    <a:lnTo>
                      <a:pt x="23" y="22"/>
                    </a:lnTo>
                    <a:lnTo>
                      <a:pt x="16" y="22"/>
                    </a:lnTo>
                    <a:lnTo>
                      <a:pt x="16" y="22"/>
                    </a:lnTo>
                    <a:lnTo>
                      <a:pt x="15" y="22"/>
                    </a:lnTo>
                    <a:lnTo>
                      <a:pt x="15" y="22"/>
                    </a:lnTo>
                    <a:lnTo>
                      <a:pt x="13" y="22"/>
                    </a:lnTo>
                    <a:lnTo>
                      <a:pt x="13" y="20"/>
                    </a:lnTo>
                    <a:lnTo>
                      <a:pt x="13" y="17"/>
                    </a:lnTo>
                    <a:lnTo>
                      <a:pt x="13" y="17"/>
                    </a:lnTo>
                    <a:lnTo>
                      <a:pt x="13" y="11"/>
                    </a:lnTo>
                    <a:lnTo>
                      <a:pt x="13" y="11"/>
                    </a:lnTo>
                    <a:lnTo>
                      <a:pt x="13" y="10"/>
                    </a:lnTo>
                    <a:lnTo>
                      <a:pt x="13" y="10"/>
                    </a:lnTo>
                    <a:lnTo>
                      <a:pt x="15" y="10"/>
                    </a:lnTo>
                    <a:lnTo>
                      <a:pt x="15" y="10"/>
                    </a:lnTo>
                    <a:lnTo>
                      <a:pt x="16" y="10"/>
                    </a:lnTo>
                    <a:lnTo>
                      <a:pt x="16" y="10"/>
                    </a:lnTo>
                    <a:lnTo>
                      <a:pt x="17" y="10"/>
                    </a:lnTo>
                    <a:lnTo>
                      <a:pt x="17" y="10"/>
                    </a:lnTo>
                    <a:lnTo>
                      <a:pt x="17" y="10"/>
                    </a:lnTo>
                    <a:lnTo>
                      <a:pt x="17" y="10"/>
                    </a:lnTo>
                    <a:lnTo>
                      <a:pt x="19" y="10"/>
                    </a:lnTo>
                    <a:close/>
                    <a:moveTo>
                      <a:pt x="13" y="39"/>
                    </a:moveTo>
                    <a:lnTo>
                      <a:pt x="13" y="39"/>
                    </a:lnTo>
                    <a:lnTo>
                      <a:pt x="15" y="31"/>
                    </a:lnTo>
                    <a:lnTo>
                      <a:pt x="15" y="29"/>
                    </a:lnTo>
                    <a:lnTo>
                      <a:pt x="15" y="29"/>
                    </a:lnTo>
                    <a:lnTo>
                      <a:pt x="19" y="29"/>
                    </a:lnTo>
                    <a:lnTo>
                      <a:pt x="22" y="29"/>
                    </a:lnTo>
                    <a:lnTo>
                      <a:pt x="23" y="29"/>
                    </a:lnTo>
                    <a:lnTo>
                      <a:pt x="23" y="29"/>
                    </a:lnTo>
                    <a:lnTo>
                      <a:pt x="29" y="29"/>
                    </a:lnTo>
                    <a:lnTo>
                      <a:pt x="29" y="29"/>
                    </a:lnTo>
                    <a:lnTo>
                      <a:pt x="33" y="29"/>
                    </a:lnTo>
                    <a:lnTo>
                      <a:pt x="34" y="29"/>
                    </a:lnTo>
                    <a:lnTo>
                      <a:pt x="34" y="29"/>
                    </a:lnTo>
                    <a:lnTo>
                      <a:pt x="37" y="29"/>
                    </a:lnTo>
                    <a:lnTo>
                      <a:pt x="39" y="32"/>
                    </a:lnTo>
                    <a:lnTo>
                      <a:pt x="39" y="32"/>
                    </a:lnTo>
                    <a:lnTo>
                      <a:pt x="40" y="35"/>
                    </a:lnTo>
                    <a:lnTo>
                      <a:pt x="40" y="38"/>
                    </a:lnTo>
                    <a:lnTo>
                      <a:pt x="40" y="39"/>
                    </a:lnTo>
                    <a:lnTo>
                      <a:pt x="40" y="39"/>
                    </a:lnTo>
                    <a:lnTo>
                      <a:pt x="40" y="42"/>
                    </a:lnTo>
                    <a:lnTo>
                      <a:pt x="39" y="46"/>
                    </a:lnTo>
                    <a:lnTo>
                      <a:pt x="39" y="46"/>
                    </a:lnTo>
                    <a:lnTo>
                      <a:pt x="34" y="48"/>
                    </a:lnTo>
                    <a:lnTo>
                      <a:pt x="34" y="48"/>
                    </a:lnTo>
                    <a:lnTo>
                      <a:pt x="32" y="48"/>
                    </a:lnTo>
                    <a:lnTo>
                      <a:pt x="30" y="48"/>
                    </a:lnTo>
                    <a:lnTo>
                      <a:pt x="30" y="48"/>
                    </a:lnTo>
                    <a:lnTo>
                      <a:pt x="26" y="48"/>
                    </a:lnTo>
                    <a:lnTo>
                      <a:pt x="26" y="48"/>
                    </a:lnTo>
                    <a:lnTo>
                      <a:pt x="22" y="48"/>
                    </a:lnTo>
                    <a:lnTo>
                      <a:pt x="22" y="48"/>
                    </a:lnTo>
                    <a:lnTo>
                      <a:pt x="13" y="48"/>
                    </a:lnTo>
                    <a:lnTo>
                      <a:pt x="13" y="48"/>
                    </a:lnTo>
                    <a:lnTo>
                      <a:pt x="13" y="3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25" name="Freeform 36"/>
              <p:cNvSpPr>
                <a:spLocks/>
              </p:cNvSpPr>
              <p:nvPr userDrawn="1"/>
            </p:nvSpPr>
            <p:spPr bwMode="auto">
              <a:xfrm>
                <a:off x="2064279" y="-220143"/>
                <a:ext cx="82550" cy="93663"/>
              </a:xfrm>
              <a:custGeom>
                <a:avLst/>
                <a:gdLst>
                  <a:gd name="T0" fmla="*/ 49 w 52"/>
                  <a:gd name="T1" fmla="*/ 0 h 59"/>
                  <a:gd name="T2" fmla="*/ 47 w 52"/>
                  <a:gd name="T3" fmla="*/ 1 h 59"/>
                  <a:gd name="T4" fmla="*/ 41 w 52"/>
                  <a:gd name="T5" fmla="*/ 4 h 59"/>
                  <a:gd name="T6" fmla="*/ 40 w 52"/>
                  <a:gd name="T7" fmla="*/ 7 h 59"/>
                  <a:gd name="T8" fmla="*/ 40 w 52"/>
                  <a:gd name="T9" fmla="*/ 8 h 59"/>
                  <a:gd name="T10" fmla="*/ 40 w 52"/>
                  <a:gd name="T11" fmla="*/ 15 h 59"/>
                  <a:gd name="T12" fmla="*/ 40 w 52"/>
                  <a:gd name="T13" fmla="*/ 25 h 59"/>
                  <a:gd name="T14" fmla="*/ 40 w 52"/>
                  <a:gd name="T15" fmla="*/ 27 h 59"/>
                  <a:gd name="T16" fmla="*/ 40 w 52"/>
                  <a:gd name="T17" fmla="*/ 29 h 59"/>
                  <a:gd name="T18" fmla="*/ 38 w 52"/>
                  <a:gd name="T19" fmla="*/ 46 h 59"/>
                  <a:gd name="T20" fmla="*/ 38 w 52"/>
                  <a:gd name="T21" fmla="*/ 46 h 59"/>
                  <a:gd name="T22" fmla="*/ 34 w 52"/>
                  <a:gd name="T23" fmla="*/ 51 h 59"/>
                  <a:gd name="T24" fmla="*/ 31 w 52"/>
                  <a:gd name="T25" fmla="*/ 51 h 59"/>
                  <a:gd name="T26" fmla="*/ 27 w 52"/>
                  <a:gd name="T27" fmla="*/ 51 h 59"/>
                  <a:gd name="T28" fmla="*/ 18 w 52"/>
                  <a:gd name="T29" fmla="*/ 49 h 59"/>
                  <a:gd name="T30" fmla="*/ 15 w 52"/>
                  <a:gd name="T31" fmla="*/ 46 h 59"/>
                  <a:gd name="T32" fmla="*/ 14 w 52"/>
                  <a:gd name="T33" fmla="*/ 44 h 59"/>
                  <a:gd name="T34" fmla="*/ 13 w 52"/>
                  <a:gd name="T35" fmla="*/ 28 h 59"/>
                  <a:gd name="T36" fmla="*/ 13 w 52"/>
                  <a:gd name="T37" fmla="*/ 15 h 59"/>
                  <a:gd name="T38" fmla="*/ 11 w 52"/>
                  <a:gd name="T39" fmla="*/ 8 h 59"/>
                  <a:gd name="T40" fmla="*/ 13 w 52"/>
                  <a:gd name="T41" fmla="*/ 7 h 59"/>
                  <a:gd name="T42" fmla="*/ 11 w 52"/>
                  <a:gd name="T43" fmla="*/ 4 h 59"/>
                  <a:gd name="T44" fmla="*/ 7 w 52"/>
                  <a:gd name="T45" fmla="*/ 3 h 59"/>
                  <a:gd name="T46" fmla="*/ 6 w 52"/>
                  <a:gd name="T47" fmla="*/ 3 h 59"/>
                  <a:gd name="T48" fmla="*/ 3 w 52"/>
                  <a:gd name="T49" fmla="*/ 3 h 59"/>
                  <a:gd name="T50" fmla="*/ 1 w 52"/>
                  <a:gd name="T51" fmla="*/ 4 h 59"/>
                  <a:gd name="T52" fmla="*/ 0 w 52"/>
                  <a:gd name="T53" fmla="*/ 7 h 59"/>
                  <a:gd name="T54" fmla="*/ 0 w 52"/>
                  <a:gd name="T55" fmla="*/ 8 h 59"/>
                  <a:gd name="T56" fmla="*/ 3 w 52"/>
                  <a:gd name="T57" fmla="*/ 13 h 59"/>
                  <a:gd name="T58" fmla="*/ 3 w 52"/>
                  <a:gd name="T59" fmla="*/ 15 h 59"/>
                  <a:gd name="T60" fmla="*/ 4 w 52"/>
                  <a:gd name="T61" fmla="*/ 32 h 59"/>
                  <a:gd name="T62" fmla="*/ 6 w 52"/>
                  <a:gd name="T63" fmla="*/ 49 h 59"/>
                  <a:gd name="T64" fmla="*/ 7 w 52"/>
                  <a:gd name="T65" fmla="*/ 54 h 59"/>
                  <a:gd name="T66" fmla="*/ 17 w 52"/>
                  <a:gd name="T67" fmla="*/ 59 h 59"/>
                  <a:gd name="T68" fmla="*/ 25 w 52"/>
                  <a:gd name="T69" fmla="*/ 59 h 59"/>
                  <a:gd name="T70" fmla="*/ 25 w 52"/>
                  <a:gd name="T71" fmla="*/ 59 h 59"/>
                  <a:gd name="T72" fmla="*/ 37 w 52"/>
                  <a:gd name="T73" fmla="*/ 59 h 59"/>
                  <a:gd name="T74" fmla="*/ 42 w 52"/>
                  <a:gd name="T75" fmla="*/ 58 h 59"/>
                  <a:gd name="T76" fmla="*/ 47 w 52"/>
                  <a:gd name="T77" fmla="*/ 52 h 59"/>
                  <a:gd name="T78" fmla="*/ 48 w 52"/>
                  <a:gd name="T79" fmla="*/ 42 h 59"/>
                  <a:gd name="T80" fmla="*/ 49 w 52"/>
                  <a:gd name="T81" fmla="*/ 21 h 59"/>
                  <a:gd name="T82" fmla="*/ 51 w 52"/>
                  <a:gd name="T83" fmla="*/ 11 h 59"/>
                  <a:gd name="T84" fmla="*/ 52 w 52"/>
                  <a:gd name="T85" fmla="*/ 4 h 59"/>
                  <a:gd name="T86" fmla="*/ 52 w 52"/>
                  <a:gd name="T87" fmla="*/ 4 h 59"/>
                  <a:gd name="T88" fmla="*/ 52 w 52"/>
                  <a:gd name="T89" fmla="*/ 3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2" h="59">
                    <a:moveTo>
                      <a:pt x="51" y="1"/>
                    </a:moveTo>
                    <a:lnTo>
                      <a:pt x="51" y="1"/>
                    </a:lnTo>
                    <a:lnTo>
                      <a:pt x="49" y="0"/>
                    </a:lnTo>
                    <a:lnTo>
                      <a:pt x="49" y="0"/>
                    </a:lnTo>
                    <a:lnTo>
                      <a:pt x="47" y="1"/>
                    </a:lnTo>
                    <a:lnTo>
                      <a:pt x="47" y="1"/>
                    </a:lnTo>
                    <a:lnTo>
                      <a:pt x="44" y="1"/>
                    </a:lnTo>
                    <a:lnTo>
                      <a:pt x="44" y="1"/>
                    </a:lnTo>
                    <a:lnTo>
                      <a:pt x="41" y="4"/>
                    </a:lnTo>
                    <a:lnTo>
                      <a:pt x="41" y="4"/>
                    </a:lnTo>
                    <a:lnTo>
                      <a:pt x="40" y="7"/>
                    </a:lnTo>
                    <a:lnTo>
                      <a:pt x="40" y="7"/>
                    </a:lnTo>
                    <a:lnTo>
                      <a:pt x="40" y="8"/>
                    </a:lnTo>
                    <a:lnTo>
                      <a:pt x="40" y="8"/>
                    </a:lnTo>
                    <a:lnTo>
                      <a:pt x="40" y="8"/>
                    </a:lnTo>
                    <a:lnTo>
                      <a:pt x="40" y="11"/>
                    </a:lnTo>
                    <a:lnTo>
                      <a:pt x="40" y="11"/>
                    </a:lnTo>
                    <a:lnTo>
                      <a:pt x="40" y="15"/>
                    </a:lnTo>
                    <a:lnTo>
                      <a:pt x="40" y="15"/>
                    </a:lnTo>
                    <a:lnTo>
                      <a:pt x="40" y="20"/>
                    </a:lnTo>
                    <a:lnTo>
                      <a:pt x="40" y="25"/>
                    </a:lnTo>
                    <a:lnTo>
                      <a:pt x="40" y="25"/>
                    </a:lnTo>
                    <a:lnTo>
                      <a:pt x="40" y="27"/>
                    </a:lnTo>
                    <a:lnTo>
                      <a:pt x="40" y="27"/>
                    </a:lnTo>
                    <a:lnTo>
                      <a:pt x="40" y="29"/>
                    </a:lnTo>
                    <a:lnTo>
                      <a:pt x="40" y="29"/>
                    </a:lnTo>
                    <a:lnTo>
                      <a:pt x="40" y="29"/>
                    </a:lnTo>
                    <a:lnTo>
                      <a:pt x="40" y="38"/>
                    </a:lnTo>
                    <a:lnTo>
                      <a:pt x="40" y="38"/>
                    </a:lnTo>
                    <a:lnTo>
                      <a:pt x="38" y="46"/>
                    </a:lnTo>
                    <a:lnTo>
                      <a:pt x="38" y="46"/>
                    </a:lnTo>
                    <a:lnTo>
                      <a:pt x="38" y="46"/>
                    </a:lnTo>
                    <a:lnTo>
                      <a:pt x="38" y="46"/>
                    </a:lnTo>
                    <a:lnTo>
                      <a:pt x="37" y="49"/>
                    </a:lnTo>
                    <a:lnTo>
                      <a:pt x="37" y="49"/>
                    </a:lnTo>
                    <a:lnTo>
                      <a:pt x="34" y="51"/>
                    </a:lnTo>
                    <a:lnTo>
                      <a:pt x="34" y="51"/>
                    </a:lnTo>
                    <a:lnTo>
                      <a:pt x="31" y="51"/>
                    </a:lnTo>
                    <a:lnTo>
                      <a:pt x="31" y="51"/>
                    </a:lnTo>
                    <a:lnTo>
                      <a:pt x="28" y="51"/>
                    </a:lnTo>
                    <a:lnTo>
                      <a:pt x="27" y="51"/>
                    </a:lnTo>
                    <a:lnTo>
                      <a:pt x="27" y="51"/>
                    </a:lnTo>
                    <a:lnTo>
                      <a:pt x="18" y="49"/>
                    </a:lnTo>
                    <a:lnTo>
                      <a:pt x="18" y="49"/>
                    </a:lnTo>
                    <a:lnTo>
                      <a:pt x="18" y="49"/>
                    </a:lnTo>
                    <a:lnTo>
                      <a:pt x="15" y="48"/>
                    </a:lnTo>
                    <a:lnTo>
                      <a:pt x="15" y="48"/>
                    </a:lnTo>
                    <a:lnTo>
                      <a:pt x="15" y="46"/>
                    </a:lnTo>
                    <a:lnTo>
                      <a:pt x="15" y="46"/>
                    </a:lnTo>
                    <a:lnTo>
                      <a:pt x="14" y="44"/>
                    </a:lnTo>
                    <a:lnTo>
                      <a:pt x="14" y="44"/>
                    </a:lnTo>
                    <a:lnTo>
                      <a:pt x="14" y="41"/>
                    </a:lnTo>
                    <a:lnTo>
                      <a:pt x="14" y="41"/>
                    </a:lnTo>
                    <a:lnTo>
                      <a:pt x="13" y="28"/>
                    </a:lnTo>
                    <a:lnTo>
                      <a:pt x="13" y="28"/>
                    </a:lnTo>
                    <a:lnTo>
                      <a:pt x="13" y="15"/>
                    </a:lnTo>
                    <a:lnTo>
                      <a:pt x="13" y="15"/>
                    </a:lnTo>
                    <a:lnTo>
                      <a:pt x="13" y="11"/>
                    </a:lnTo>
                    <a:lnTo>
                      <a:pt x="13" y="11"/>
                    </a:lnTo>
                    <a:lnTo>
                      <a:pt x="11" y="8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1" y="4"/>
                    </a:lnTo>
                    <a:lnTo>
                      <a:pt x="11" y="4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6" y="3"/>
                    </a:lnTo>
                    <a:lnTo>
                      <a:pt x="6" y="3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10"/>
                    </a:lnTo>
                    <a:lnTo>
                      <a:pt x="1" y="10"/>
                    </a:lnTo>
                    <a:lnTo>
                      <a:pt x="3" y="13"/>
                    </a:lnTo>
                    <a:lnTo>
                      <a:pt x="3" y="13"/>
                    </a:lnTo>
                    <a:lnTo>
                      <a:pt x="3" y="15"/>
                    </a:lnTo>
                    <a:lnTo>
                      <a:pt x="3" y="15"/>
                    </a:lnTo>
                    <a:lnTo>
                      <a:pt x="4" y="24"/>
                    </a:lnTo>
                    <a:lnTo>
                      <a:pt x="4" y="32"/>
                    </a:lnTo>
                    <a:lnTo>
                      <a:pt x="4" y="32"/>
                    </a:lnTo>
                    <a:lnTo>
                      <a:pt x="4" y="41"/>
                    </a:lnTo>
                    <a:lnTo>
                      <a:pt x="4" y="41"/>
                    </a:lnTo>
                    <a:lnTo>
                      <a:pt x="6" y="49"/>
                    </a:lnTo>
                    <a:lnTo>
                      <a:pt x="6" y="49"/>
                    </a:lnTo>
                    <a:lnTo>
                      <a:pt x="7" y="54"/>
                    </a:lnTo>
                    <a:lnTo>
                      <a:pt x="7" y="54"/>
                    </a:lnTo>
                    <a:lnTo>
                      <a:pt x="11" y="58"/>
                    </a:lnTo>
                    <a:lnTo>
                      <a:pt x="11" y="58"/>
                    </a:lnTo>
                    <a:lnTo>
                      <a:pt x="17" y="59"/>
                    </a:lnTo>
                    <a:lnTo>
                      <a:pt x="17" y="59"/>
                    </a:lnTo>
                    <a:lnTo>
                      <a:pt x="23" y="59"/>
                    </a:lnTo>
                    <a:lnTo>
                      <a:pt x="25" y="59"/>
                    </a:lnTo>
                    <a:lnTo>
                      <a:pt x="25" y="59"/>
                    </a:lnTo>
                    <a:lnTo>
                      <a:pt x="25" y="59"/>
                    </a:lnTo>
                    <a:lnTo>
                      <a:pt x="25" y="59"/>
                    </a:lnTo>
                    <a:lnTo>
                      <a:pt x="31" y="59"/>
                    </a:lnTo>
                    <a:lnTo>
                      <a:pt x="31" y="59"/>
                    </a:lnTo>
                    <a:lnTo>
                      <a:pt x="37" y="59"/>
                    </a:lnTo>
                    <a:lnTo>
                      <a:pt x="37" y="59"/>
                    </a:lnTo>
                    <a:lnTo>
                      <a:pt x="42" y="58"/>
                    </a:lnTo>
                    <a:lnTo>
                      <a:pt x="42" y="58"/>
                    </a:lnTo>
                    <a:lnTo>
                      <a:pt x="47" y="54"/>
                    </a:lnTo>
                    <a:lnTo>
                      <a:pt x="47" y="54"/>
                    </a:lnTo>
                    <a:lnTo>
                      <a:pt x="47" y="52"/>
                    </a:lnTo>
                    <a:lnTo>
                      <a:pt x="47" y="52"/>
                    </a:lnTo>
                    <a:lnTo>
                      <a:pt x="48" y="42"/>
                    </a:lnTo>
                    <a:lnTo>
                      <a:pt x="48" y="42"/>
                    </a:lnTo>
                    <a:lnTo>
                      <a:pt x="49" y="31"/>
                    </a:lnTo>
                    <a:lnTo>
                      <a:pt x="49" y="31"/>
                    </a:lnTo>
                    <a:lnTo>
                      <a:pt x="49" y="21"/>
                    </a:lnTo>
                    <a:lnTo>
                      <a:pt x="49" y="21"/>
                    </a:lnTo>
                    <a:lnTo>
                      <a:pt x="51" y="11"/>
                    </a:lnTo>
                    <a:lnTo>
                      <a:pt x="51" y="11"/>
                    </a:lnTo>
                    <a:lnTo>
                      <a:pt x="51" y="7"/>
                    </a:lnTo>
                    <a:lnTo>
                      <a:pt x="51" y="7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3"/>
                    </a:lnTo>
                    <a:lnTo>
                      <a:pt x="52" y="3"/>
                    </a:lnTo>
                    <a:lnTo>
                      <a:pt x="5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26" name="Freeform 37"/>
              <p:cNvSpPr>
                <a:spLocks/>
              </p:cNvSpPr>
              <p:nvPr userDrawn="1"/>
            </p:nvSpPr>
            <p:spPr bwMode="auto">
              <a:xfrm>
                <a:off x="2064279" y="-220143"/>
                <a:ext cx="82550" cy="93663"/>
              </a:xfrm>
              <a:custGeom>
                <a:avLst/>
                <a:gdLst>
                  <a:gd name="T0" fmla="*/ 49 w 52"/>
                  <a:gd name="T1" fmla="*/ 0 h 59"/>
                  <a:gd name="T2" fmla="*/ 47 w 52"/>
                  <a:gd name="T3" fmla="*/ 1 h 59"/>
                  <a:gd name="T4" fmla="*/ 41 w 52"/>
                  <a:gd name="T5" fmla="*/ 4 h 59"/>
                  <a:gd name="T6" fmla="*/ 40 w 52"/>
                  <a:gd name="T7" fmla="*/ 7 h 59"/>
                  <a:gd name="T8" fmla="*/ 40 w 52"/>
                  <a:gd name="T9" fmla="*/ 8 h 59"/>
                  <a:gd name="T10" fmla="*/ 40 w 52"/>
                  <a:gd name="T11" fmla="*/ 15 h 59"/>
                  <a:gd name="T12" fmla="*/ 40 w 52"/>
                  <a:gd name="T13" fmla="*/ 25 h 59"/>
                  <a:gd name="T14" fmla="*/ 40 w 52"/>
                  <a:gd name="T15" fmla="*/ 27 h 59"/>
                  <a:gd name="T16" fmla="*/ 40 w 52"/>
                  <a:gd name="T17" fmla="*/ 29 h 59"/>
                  <a:gd name="T18" fmla="*/ 38 w 52"/>
                  <a:gd name="T19" fmla="*/ 46 h 59"/>
                  <a:gd name="T20" fmla="*/ 38 w 52"/>
                  <a:gd name="T21" fmla="*/ 46 h 59"/>
                  <a:gd name="T22" fmla="*/ 34 w 52"/>
                  <a:gd name="T23" fmla="*/ 51 h 59"/>
                  <a:gd name="T24" fmla="*/ 31 w 52"/>
                  <a:gd name="T25" fmla="*/ 51 h 59"/>
                  <a:gd name="T26" fmla="*/ 27 w 52"/>
                  <a:gd name="T27" fmla="*/ 51 h 59"/>
                  <a:gd name="T28" fmla="*/ 18 w 52"/>
                  <a:gd name="T29" fmla="*/ 49 h 59"/>
                  <a:gd name="T30" fmla="*/ 15 w 52"/>
                  <a:gd name="T31" fmla="*/ 46 h 59"/>
                  <a:gd name="T32" fmla="*/ 14 w 52"/>
                  <a:gd name="T33" fmla="*/ 44 h 59"/>
                  <a:gd name="T34" fmla="*/ 13 w 52"/>
                  <a:gd name="T35" fmla="*/ 28 h 59"/>
                  <a:gd name="T36" fmla="*/ 13 w 52"/>
                  <a:gd name="T37" fmla="*/ 15 h 59"/>
                  <a:gd name="T38" fmla="*/ 11 w 52"/>
                  <a:gd name="T39" fmla="*/ 8 h 59"/>
                  <a:gd name="T40" fmla="*/ 13 w 52"/>
                  <a:gd name="T41" fmla="*/ 7 h 59"/>
                  <a:gd name="T42" fmla="*/ 11 w 52"/>
                  <a:gd name="T43" fmla="*/ 4 h 59"/>
                  <a:gd name="T44" fmla="*/ 7 w 52"/>
                  <a:gd name="T45" fmla="*/ 3 h 59"/>
                  <a:gd name="T46" fmla="*/ 6 w 52"/>
                  <a:gd name="T47" fmla="*/ 3 h 59"/>
                  <a:gd name="T48" fmla="*/ 3 w 52"/>
                  <a:gd name="T49" fmla="*/ 3 h 59"/>
                  <a:gd name="T50" fmla="*/ 1 w 52"/>
                  <a:gd name="T51" fmla="*/ 4 h 59"/>
                  <a:gd name="T52" fmla="*/ 0 w 52"/>
                  <a:gd name="T53" fmla="*/ 7 h 59"/>
                  <a:gd name="T54" fmla="*/ 0 w 52"/>
                  <a:gd name="T55" fmla="*/ 8 h 59"/>
                  <a:gd name="T56" fmla="*/ 3 w 52"/>
                  <a:gd name="T57" fmla="*/ 13 h 59"/>
                  <a:gd name="T58" fmla="*/ 3 w 52"/>
                  <a:gd name="T59" fmla="*/ 15 h 59"/>
                  <a:gd name="T60" fmla="*/ 4 w 52"/>
                  <a:gd name="T61" fmla="*/ 32 h 59"/>
                  <a:gd name="T62" fmla="*/ 6 w 52"/>
                  <a:gd name="T63" fmla="*/ 49 h 59"/>
                  <a:gd name="T64" fmla="*/ 7 w 52"/>
                  <a:gd name="T65" fmla="*/ 54 h 59"/>
                  <a:gd name="T66" fmla="*/ 17 w 52"/>
                  <a:gd name="T67" fmla="*/ 59 h 59"/>
                  <a:gd name="T68" fmla="*/ 25 w 52"/>
                  <a:gd name="T69" fmla="*/ 59 h 59"/>
                  <a:gd name="T70" fmla="*/ 25 w 52"/>
                  <a:gd name="T71" fmla="*/ 59 h 59"/>
                  <a:gd name="T72" fmla="*/ 37 w 52"/>
                  <a:gd name="T73" fmla="*/ 59 h 59"/>
                  <a:gd name="T74" fmla="*/ 42 w 52"/>
                  <a:gd name="T75" fmla="*/ 58 h 59"/>
                  <a:gd name="T76" fmla="*/ 47 w 52"/>
                  <a:gd name="T77" fmla="*/ 52 h 59"/>
                  <a:gd name="T78" fmla="*/ 48 w 52"/>
                  <a:gd name="T79" fmla="*/ 42 h 59"/>
                  <a:gd name="T80" fmla="*/ 49 w 52"/>
                  <a:gd name="T81" fmla="*/ 21 h 59"/>
                  <a:gd name="T82" fmla="*/ 51 w 52"/>
                  <a:gd name="T83" fmla="*/ 11 h 59"/>
                  <a:gd name="T84" fmla="*/ 52 w 52"/>
                  <a:gd name="T85" fmla="*/ 4 h 59"/>
                  <a:gd name="T86" fmla="*/ 52 w 52"/>
                  <a:gd name="T87" fmla="*/ 4 h 59"/>
                  <a:gd name="T88" fmla="*/ 52 w 52"/>
                  <a:gd name="T89" fmla="*/ 3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2" h="59">
                    <a:moveTo>
                      <a:pt x="51" y="1"/>
                    </a:moveTo>
                    <a:lnTo>
                      <a:pt x="51" y="1"/>
                    </a:lnTo>
                    <a:lnTo>
                      <a:pt x="49" y="0"/>
                    </a:lnTo>
                    <a:lnTo>
                      <a:pt x="49" y="0"/>
                    </a:lnTo>
                    <a:lnTo>
                      <a:pt x="47" y="1"/>
                    </a:lnTo>
                    <a:lnTo>
                      <a:pt x="47" y="1"/>
                    </a:lnTo>
                    <a:lnTo>
                      <a:pt x="44" y="1"/>
                    </a:lnTo>
                    <a:lnTo>
                      <a:pt x="44" y="1"/>
                    </a:lnTo>
                    <a:lnTo>
                      <a:pt x="41" y="4"/>
                    </a:lnTo>
                    <a:lnTo>
                      <a:pt x="41" y="4"/>
                    </a:lnTo>
                    <a:lnTo>
                      <a:pt x="40" y="7"/>
                    </a:lnTo>
                    <a:lnTo>
                      <a:pt x="40" y="7"/>
                    </a:lnTo>
                    <a:lnTo>
                      <a:pt x="40" y="8"/>
                    </a:lnTo>
                    <a:lnTo>
                      <a:pt x="40" y="8"/>
                    </a:lnTo>
                    <a:lnTo>
                      <a:pt x="40" y="8"/>
                    </a:lnTo>
                    <a:lnTo>
                      <a:pt x="40" y="11"/>
                    </a:lnTo>
                    <a:lnTo>
                      <a:pt x="40" y="11"/>
                    </a:lnTo>
                    <a:lnTo>
                      <a:pt x="40" y="15"/>
                    </a:lnTo>
                    <a:lnTo>
                      <a:pt x="40" y="15"/>
                    </a:lnTo>
                    <a:lnTo>
                      <a:pt x="40" y="20"/>
                    </a:lnTo>
                    <a:lnTo>
                      <a:pt x="40" y="25"/>
                    </a:lnTo>
                    <a:lnTo>
                      <a:pt x="40" y="25"/>
                    </a:lnTo>
                    <a:lnTo>
                      <a:pt x="40" y="27"/>
                    </a:lnTo>
                    <a:lnTo>
                      <a:pt x="40" y="27"/>
                    </a:lnTo>
                    <a:lnTo>
                      <a:pt x="40" y="29"/>
                    </a:lnTo>
                    <a:lnTo>
                      <a:pt x="40" y="29"/>
                    </a:lnTo>
                    <a:lnTo>
                      <a:pt x="40" y="29"/>
                    </a:lnTo>
                    <a:lnTo>
                      <a:pt x="40" y="38"/>
                    </a:lnTo>
                    <a:lnTo>
                      <a:pt x="40" y="38"/>
                    </a:lnTo>
                    <a:lnTo>
                      <a:pt x="38" y="46"/>
                    </a:lnTo>
                    <a:lnTo>
                      <a:pt x="38" y="46"/>
                    </a:lnTo>
                    <a:lnTo>
                      <a:pt x="38" y="46"/>
                    </a:lnTo>
                    <a:lnTo>
                      <a:pt x="38" y="46"/>
                    </a:lnTo>
                    <a:lnTo>
                      <a:pt x="37" y="49"/>
                    </a:lnTo>
                    <a:lnTo>
                      <a:pt x="37" y="49"/>
                    </a:lnTo>
                    <a:lnTo>
                      <a:pt x="34" y="51"/>
                    </a:lnTo>
                    <a:lnTo>
                      <a:pt x="34" y="51"/>
                    </a:lnTo>
                    <a:lnTo>
                      <a:pt x="31" y="51"/>
                    </a:lnTo>
                    <a:lnTo>
                      <a:pt x="31" y="51"/>
                    </a:lnTo>
                    <a:lnTo>
                      <a:pt x="28" y="51"/>
                    </a:lnTo>
                    <a:lnTo>
                      <a:pt x="27" y="51"/>
                    </a:lnTo>
                    <a:lnTo>
                      <a:pt x="27" y="51"/>
                    </a:lnTo>
                    <a:lnTo>
                      <a:pt x="18" y="49"/>
                    </a:lnTo>
                    <a:lnTo>
                      <a:pt x="18" y="49"/>
                    </a:lnTo>
                    <a:lnTo>
                      <a:pt x="18" y="49"/>
                    </a:lnTo>
                    <a:lnTo>
                      <a:pt x="15" y="48"/>
                    </a:lnTo>
                    <a:lnTo>
                      <a:pt x="15" y="48"/>
                    </a:lnTo>
                    <a:lnTo>
                      <a:pt x="15" y="46"/>
                    </a:lnTo>
                    <a:lnTo>
                      <a:pt x="15" y="46"/>
                    </a:lnTo>
                    <a:lnTo>
                      <a:pt x="14" y="44"/>
                    </a:lnTo>
                    <a:lnTo>
                      <a:pt x="14" y="44"/>
                    </a:lnTo>
                    <a:lnTo>
                      <a:pt x="14" y="41"/>
                    </a:lnTo>
                    <a:lnTo>
                      <a:pt x="14" y="41"/>
                    </a:lnTo>
                    <a:lnTo>
                      <a:pt x="13" y="28"/>
                    </a:lnTo>
                    <a:lnTo>
                      <a:pt x="13" y="28"/>
                    </a:lnTo>
                    <a:lnTo>
                      <a:pt x="13" y="15"/>
                    </a:lnTo>
                    <a:lnTo>
                      <a:pt x="13" y="15"/>
                    </a:lnTo>
                    <a:lnTo>
                      <a:pt x="13" y="11"/>
                    </a:lnTo>
                    <a:lnTo>
                      <a:pt x="13" y="11"/>
                    </a:lnTo>
                    <a:lnTo>
                      <a:pt x="11" y="8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1" y="4"/>
                    </a:lnTo>
                    <a:lnTo>
                      <a:pt x="11" y="4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6" y="3"/>
                    </a:lnTo>
                    <a:lnTo>
                      <a:pt x="6" y="3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10"/>
                    </a:lnTo>
                    <a:lnTo>
                      <a:pt x="1" y="10"/>
                    </a:lnTo>
                    <a:lnTo>
                      <a:pt x="3" y="13"/>
                    </a:lnTo>
                    <a:lnTo>
                      <a:pt x="3" y="13"/>
                    </a:lnTo>
                    <a:lnTo>
                      <a:pt x="3" y="15"/>
                    </a:lnTo>
                    <a:lnTo>
                      <a:pt x="3" y="15"/>
                    </a:lnTo>
                    <a:lnTo>
                      <a:pt x="4" y="24"/>
                    </a:lnTo>
                    <a:lnTo>
                      <a:pt x="4" y="32"/>
                    </a:lnTo>
                    <a:lnTo>
                      <a:pt x="4" y="32"/>
                    </a:lnTo>
                    <a:lnTo>
                      <a:pt x="4" y="41"/>
                    </a:lnTo>
                    <a:lnTo>
                      <a:pt x="4" y="41"/>
                    </a:lnTo>
                    <a:lnTo>
                      <a:pt x="6" y="49"/>
                    </a:lnTo>
                    <a:lnTo>
                      <a:pt x="6" y="49"/>
                    </a:lnTo>
                    <a:lnTo>
                      <a:pt x="7" y="54"/>
                    </a:lnTo>
                    <a:lnTo>
                      <a:pt x="7" y="54"/>
                    </a:lnTo>
                    <a:lnTo>
                      <a:pt x="11" y="58"/>
                    </a:lnTo>
                    <a:lnTo>
                      <a:pt x="11" y="58"/>
                    </a:lnTo>
                    <a:lnTo>
                      <a:pt x="17" y="59"/>
                    </a:lnTo>
                    <a:lnTo>
                      <a:pt x="17" y="59"/>
                    </a:lnTo>
                    <a:lnTo>
                      <a:pt x="23" y="59"/>
                    </a:lnTo>
                    <a:lnTo>
                      <a:pt x="25" y="59"/>
                    </a:lnTo>
                    <a:lnTo>
                      <a:pt x="25" y="59"/>
                    </a:lnTo>
                    <a:lnTo>
                      <a:pt x="25" y="59"/>
                    </a:lnTo>
                    <a:lnTo>
                      <a:pt x="25" y="59"/>
                    </a:lnTo>
                    <a:lnTo>
                      <a:pt x="31" y="59"/>
                    </a:lnTo>
                    <a:lnTo>
                      <a:pt x="31" y="59"/>
                    </a:lnTo>
                    <a:lnTo>
                      <a:pt x="37" y="59"/>
                    </a:lnTo>
                    <a:lnTo>
                      <a:pt x="37" y="59"/>
                    </a:lnTo>
                    <a:lnTo>
                      <a:pt x="42" y="58"/>
                    </a:lnTo>
                    <a:lnTo>
                      <a:pt x="42" y="58"/>
                    </a:lnTo>
                    <a:lnTo>
                      <a:pt x="47" y="54"/>
                    </a:lnTo>
                    <a:lnTo>
                      <a:pt x="47" y="54"/>
                    </a:lnTo>
                    <a:lnTo>
                      <a:pt x="47" y="52"/>
                    </a:lnTo>
                    <a:lnTo>
                      <a:pt x="47" y="52"/>
                    </a:lnTo>
                    <a:lnTo>
                      <a:pt x="48" y="42"/>
                    </a:lnTo>
                    <a:lnTo>
                      <a:pt x="48" y="42"/>
                    </a:lnTo>
                    <a:lnTo>
                      <a:pt x="49" y="31"/>
                    </a:lnTo>
                    <a:lnTo>
                      <a:pt x="49" y="31"/>
                    </a:lnTo>
                    <a:lnTo>
                      <a:pt x="49" y="21"/>
                    </a:lnTo>
                    <a:lnTo>
                      <a:pt x="49" y="21"/>
                    </a:lnTo>
                    <a:lnTo>
                      <a:pt x="51" y="11"/>
                    </a:lnTo>
                    <a:lnTo>
                      <a:pt x="51" y="11"/>
                    </a:lnTo>
                    <a:lnTo>
                      <a:pt x="51" y="7"/>
                    </a:lnTo>
                    <a:lnTo>
                      <a:pt x="51" y="7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3"/>
                    </a:lnTo>
                    <a:lnTo>
                      <a:pt x="52" y="3"/>
                    </a:lnTo>
                    <a:lnTo>
                      <a:pt x="51" y="1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27" name="Freeform 38"/>
              <p:cNvSpPr>
                <a:spLocks noEditPoints="1"/>
              </p:cNvSpPr>
              <p:nvPr userDrawn="1"/>
            </p:nvSpPr>
            <p:spPr bwMode="auto">
              <a:xfrm>
                <a:off x="2150004" y="-218556"/>
                <a:ext cx="82550" cy="96838"/>
              </a:xfrm>
              <a:custGeom>
                <a:avLst/>
                <a:gdLst>
                  <a:gd name="T0" fmla="*/ 52 w 52"/>
                  <a:gd name="T1" fmla="*/ 24 h 61"/>
                  <a:gd name="T2" fmla="*/ 52 w 52"/>
                  <a:gd name="T3" fmla="*/ 17 h 61"/>
                  <a:gd name="T4" fmla="*/ 46 w 52"/>
                  <a:gd name="T5" fmla="*/ 4 h 61"/>
                  <a:gd name="T6" fmla="*/ 42 w 52"/>
                  <a:gd name="T7" fmla="*/ 2 h 61"/>
                  <a:gd name="T8" fmla="*/ 34 w 52"/>
                  <a:gd name="T9" fmla="*/ 0 h 61"/>
                  <a:gd name="T10" fmla="*/ 31 w 52"/>
                  <a:gd name="T11" fmla="*/ 0 h 61"/>
                  <a:gd name="T12" fmla="*/ 28 w 52"/>
                  <a:gd name="T13" fmla="*/ 0 h 61"/>
                  <a:gd name="T14" fmla="*/ 15 w 52"/>
                  <a:gd name="T15" fmla="*/ 2 h 61"/>
                  <a:gd name="T16" fmla="*/ 12 w 52"/>
                  <a:gd name="T17" fmla="*/ 0 h 61"/>
                  <a:gd name="T18" fmla="*/ 10 w 52"/>
                  <a:gd name="T19" fmla="*/ 0 h 61"/>
                  <a:gd name="T20" fmla="*/ 5 w 52"/>
                  <a:gd name="T21" fmla="*/ 2 h 61"/>
                  <a:gd name="T22" fmla="*/ 4 w 52"/>
                  <a:gd name="T23" fmla="*/ 3 h 61"/>
                  <a:gd name="T24" fmla="*/ 3 w 52"/>
                  <a:gd name="T25" fmla="*/ 6 h 61"/>
                  <a:gd name="T26" fmla="*/ 4 w 52"/>
                  <a:gd name="T27" fmla="*/ 7 h 61"/>
                  <a:gd name="T28" fmla="*/ 4 w 52"/>
                  <a:gd name="T29" fmla="*/ 9 h 61"/>
                  <a:gd name="T30" fmla="*/ 7 w 52"/>
                  <a:gd name="T31" fmla="*/ 14 h 61"/>
                  <a:gd name="T32" fmla="*/ 7 w 52"/>
                  <a:gd name="T33" fmla="*/ 19 h 61"/>
                  <a:gd name="T34" fmla="*/ 5 w 52"/>
                  <a:gd name="T35" fmla="*/ 38 h 61"/>
                  <a:gd name="T36" fmla="*/ 4 w 52"/>
                  <a:gd name="T37" fmla="*/ 45 h 61"/>
                  <a:gd name="T38" fmla="*/ 0 w 52"/>
                  <a:gd name="T39" fmla="*/ 55 h 61"/>
                  <a:gd name="T40" fmla="*/ 0 w 52"/>
                  <a:gd name="T41" fmla="*/ 57 h 61"/>
                  <a:gd name="T42" fmla="*/ 1 w 52"/>
                  <a:gd name="T43" fmla="*/ 60 h 61"/>
                  <a:gd name="T44" fmla="*/ 4 w 52"/>
                  <a:gd name="T45" fmla="*/ 61 h 61"/>
                  <a:gd name="T46" fmla="*/ 7 w 52"/>
                  <a:gd name="T47" fmla="*/ 60 h 61"/>
                  <a:gd name="T48" fmla="*/ 8 w 52"/>
                  <a:gd name="T49" fmla="*/ 58 h 61"/>
                  <a:gd name="T50" fmla="*/ 14 w 52"/>
                  <a:gd name="T51" fmla="*/ 55 h 61"/>
                  <a:gd name="T52" fmla="*/ 21 w 52"/>
                  <a:gd name="T53" fmla="*/ 55 h 61"/>
                  <a:gd name="T54" fmla="*/ 27 w 52"/>
                  <a:gd name="T55" fmla="*/ 57 h 61"/>
                  <a:gd name="T56" fmla="*/ 44 w 52"/>
                  <a:gd name="T57" fmla="*/ 53 h 61"/>
                  <a:gd name="T58" fmla="*/ 48 w 52"/>
                  <a:gd name="T59" fmla="*/ 50 h 61"/>
                  <a:gd name="T60" fmla="*/ 52 w 52"/>
                  <a:gd name="T61" fmla="*/ 38 h 61"/>
                  <a:gd name="T62" fmla="*/ 52 w 52"/>
                  <a:gd name="T63" fmla="*/ 31 h 61"/>
                  <a:gd name="T64" fmla="*/ 31 w 52"/>
                  <a:gd name="T65" fmla="*/ 48 h 61"/>
                  <a:gd name="T66" fmla="*/ 24 w 52"/>
                  <a:gd name="T67" fmla="*/ 48 h 61"/>
                  <a:gd name="T68" fmla="*/ 14 w 52"/>
                  <a:gd name="T69" fmla="*/ 48 h 61"/>
                  <a:gd name="T70" fmla="*/ 15 w 52"/>
                  <a:gd name="T71" fmla="*/ 37 h 61"/>
                  <a:gd name="T72" fmla="*/ 15 w 52"/>
                  <a:gd name="T73" fmla="*/ 21 h 61"/>
                  <a:gd name="T74" fmla="*/ 15 w 52"/>
                  <a:gd name="T75" fmla="*/ 9 h 61"/>
                  <a:gd name="T76" fmla="*/ 22 w 52"/>
                  <a:gd name="T77" fmla="*/ 9 h 61"/>
                  <a:gd name="T78" fmla="*/ 34 w 52"/>
                  <a:gd name="T79" fmla="*/ 9 h 61"/>
                  <a:gd name="T80" fmla="*/ 37 w 52"/>
                  <a:gd name="T81" fmla="*/ 9 h 61"/>
                  <a:gd name="T82" fmla="*/ 41 w 52"/>
                  <a:gd name="T83" fmla="*/ 13 h 61"/>
                  <a:gd name="T84" fmla="*/ 42 w 52"/>
                  <a:gd name="T85" fmla="*/ 20 h 61"/>
                  <a:gd name="T86" fmla="*/ 44 w 52"/>
                  <a:gd name="T87" fmla="*/ 28 h 61"/>
                  <a:gd name="T88" fmla="*/ 44 w 52"/>
                  <a:gd name="T89" fmla="*/ 34 h 61"/>
                  <a:gd name="T90" fmla="*/ 41 w 52"/>
                  <a:gd name="T91" fmla="*/ 4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2" h="61">
                    <a:moveTo>
                      <a:pt x="52" y="31"/>
                    </a:moveTo>
                    <a:lnTo>
                      <a:pt x="52" y="31"/>
                    </a:lnTo>
                    <a:lnTo>
                      <a:pt x="52" y="24"/>
                    </a:lnTo>
                    <a:lnTo>
                      <a:pt x="52" y="24"/>
                    </a:lnTo>
                    <a:lnTo>
                      <a:pt x="52" y="17"/>
                    </a:lnTo>
                    <a:lnTo>
                      <a:pt x="52" y="17"/>
                    </a:lnTo>
                    <a:lnTo>
                      <a:pt x="51" y="10"/>
                    </a:lnTo>
                    <a:lnTo>
                      <a:pt x="51" y="10"/>
                    </a:lnTo>
                    <a:lnTo>
                      <a:pt x="46" y="4"/>
                    </a:lnTo>
                    <a:lnTo>
                      <a:pt x="46" y="4"/>
                    </a:lnTo>
                    <a:lnTo>
                      <a:pt x="42" y="2"/>
                    </a:lnTo>
                    <a:lnTo>
                      <a:pt x="42" y="2"/>
                    </a:lnTo>
                    <a:lnTo>
                      <a:pt x="38" y="2"/>
                    </a:lnTo>
                    <a:lnTo>
                      <a:pt x="38" y="2"/>
                    </a:lnTo>
                    <a:lnTo>
                      <a:pt x="34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28" y="0"/>
                    </a:lnTo>
                    <a:lnTo>
                      <a:pt x="28" y="0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3" y="6"/>
                    </a:lnTo>
                    <a:lnTo>
                      <a:pt x="3" y="6"/>
                    </a:lnTo>
                    <a:lnTo>
                      <a:pt x="3" y="6"/>
                    </a:lnTo>
                    <a:lnTo>
                      <a:pt x="3" y="6"/>
                    </a:lnTo>
                    <a:lnTo>
                      <a:pt x="3" y="6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4" y="9"/>
                    </a:lnTo>
                    <a:lnTo>
                      <a:pt x="4" y="9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7" y="19"/>
                    </a:lnTo>
                    <a:lnTo>
                      <a:pt x="7" y="19"/>
                    </a:lnTo>
                    <a:lnTo>
                      <a:pt x="7" y="21"/>
                    </a:lnTo>
                    <a:lnTo>
                      <a:pt x="7" y="21"/>
                    </a:lnTo>
                    <a:lnTo>
                      <a:pt x="5" y="38"/>
                    </a:lnTo>
                    <a:lnTo>
                      <a:pt x="5" y="38"/>
                    </a:lnTo>
                    <a:lnTo>
                      <a:pt x="4" y="45"/>
                    </a:lnTo>
                    <a:lnTo>
                      <a:pt x="4" y="45"/>
                    </a:lnTo>
                    <a:lnTo>
                      <a:pt x="1" y="51"/>
                    </a:lnTo>
                    <a:lnTo>
                      <a:pt x="1" y="51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1" y="60"/>
                    </a:lnTo>
                    <a:lnTo>
                      <a:pt x="1" y="60"/>
                    </a:lnTo>
                    <a:lnTo>
                      <a:pt x="4" y="61"/>
                    </a:lnTo>
                    <a:lnTo>
                      <a:pt x="4" y="61"/>
                    </a:lnTo>
                    <a:lnTo>
                      <a:pt x="4" y="61"/>
                    </a:lnTo>
                    <a:lnTo>
                      <a:pt x="4" y="61"/>
                    </a:lnTo>
                    <a:lnTo>
                      <a:pt x="4" y="61"/>
                    </a:lnTo>
                    <a:lnTo>
                      <a:pt x="7" y="60"/>
                    </a:lnTo>
                    <a:lnTo>
                      <a:pt x="7" y="60"/>
                    </a:lnTo>
                    <a:lnTo>
                      <a:pt x="8" y="58"/>
                    </a:lnTo>
                    <a:lnTo>
                      <a:pt x="8" y="58"/>
                    </a:lnTo>
                    <a:lnTo>
                      <a:pt x="11" y="57"/>
                    </a:lnTo>
                    <a:lnTo>
                      <a:pt x="11" y="57"/>
                    </a:lnTo>
                    <a:lnTo>
                      <a:pt x="14" y="55"/>
                    </a:lnTo>
                    <a:lnTo>
                      <a:pt x="15" y="55"/>
                    </a:lnTo>
                    <a:lnTo>
                      <a:pt x="15" y="55"/>
                    </a:lnTo>
                    <a:lnTo>
                      <a:pt x="21" y="55"/>
                    </a:lnTo>
                    <a:lnTo>
                      <a:pt x="21" y="55"/>
                    </a:lnTo>
                    <a:lnTo>
                      <a:pt x="27" y="57"/>
                    </a:lnTo>
                    <a:lnTo>
                      <a:pt x="27" y="57"/>
                    </a:lnTo>
                    <a:lnTo>
                      <a:pt x="35" y="55"/>
                    </a:lnTo>
                    <a:lnTo>
                      <a:pt x="35" y="55"/>
                    </a:lnTo>
                    <a:lnTo>
                      <a:pt x="44" y="53"/>
                    </a:lnTo>
                    <a:lnTo>
                      <a:pt x="44" y="53"/>
                    </a:lnTo>
                    <a:lnTo>
                      <a:pt x="48" y="50"/>
                    </a:lnTo>
                    <a:lnTo>
                      <a:pt x="48" y="50"/>
                    </a:lnTo>
                    <a:lnTo>
                      <a:pt x="51" y="44"/>
                    </a:lnTo>
                    <a:lnTo>
                      <a:pt x="51" y="44"/>
                    </a:lnTo>
                    <a:lnTo>
                      <a:pt x="52" y="38"/>
                    </a:lnTo>
                    <a:lnTo>
                      <a:pt x="52" y="38"/>
                    </a:lnTo>
                    <a:lnTo>
                      <a:pt x="52" y="33"/>
                    </a:lnTo>
                    <a:lnTo>
                      <a:pt x="52" y="31"/>
                    </a:lnTo>
                    <a:close/>
                    <a:moveTo>
                      <a:pt x="37" y="47"/>
                    </a:moveTo>
                    <a:lnTo>
                      <a:pt x="37" y="47"/>
                    </a:lnTo>
                    <a:lnTo>
                      <a:pt x="31" y="48"/>
                    </a:lnTo>
                    <a:lnTo>
                      <a:pt x="31" y="48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18" y="48"/>
                    </a:lnTo>
                    <a:lnTo>
                      <a:pt x="18" y="48"/>
                    </a:lnTo>
                    <a:lnTo>
                      <a:pt x="14" y="48"/>
                    </a:lnTo>
                    <a:lnTo>
                      <a:pt x="14" y="48"/>
                    </a:lnTo>
                    <a:lnTo>
                      <a:pt x="15" y="37"/>
                    </a:lnTo>
                    <a:lnTo>
                      <a:pt x="15" y="37"/>
                    </a:lnTo>
                    <a:lnTo>
                      <a:pt x="15" y="24"/>
                    </a:lnTo>
                    <a:lnTo>
                      <a:pt x="15" y="21"/>
                    </a:lnTo>
                    <a:lnTo>
                      <a:pt x="15" y="21"/>
                    </a:lnTo>
                    <a:lnTo>
                      <a:pt x="15" y="16"/>
                    </a:lnTo>
                    <a:lnTo>
                      <a:pt x="15" y="16"/>
                    </a:lnTo>
                    <a:lnTo>
                      <a:pt x="15" y="9"/>
                    </a:lnTo>
                    <a:lnTo>
                      <a:pt x="15" y="9"/>
                    </a:lnTo>
                    <a:lnTo>
                      <a:pt x="22" y="9"/>
                    </a:lnTo>
                    <a:lnTo>
                      <a:pt x="22" y="9"/>
                    </a:lnTo>
                    <a:lnTo>
                      <a:pt x="29" y="9"/>
                    </a:lnTo>
                    <a:lnTo>
                      <a:pt x="29" y="9"/>
                    </a:lnTo>
                    <a:lnTo>
                      <a:pt x="34" y="9"/>
                    </a:lnTo>
                    <a:lnTo>
                      <a:pt x="34" y="9"/>
                    </a:lnTo>
                    <a:lnTo>
                      <a:pt x="37" y="9"/>
                    </a:lnTo>
                    <a:lnTo>
                      <a:pt x="37" y="9"/>
                    </a:lnTo>
                    <a:lnTo>
                      <a:pt x="39" y="10"/>
                    </a:lnTo>
                    <a:lnTo>
                      <a:pt x="39" y="10"/>
                    </a:lnTo>
                    <a:lnTo>
                      <a:pt x="41" y="13"/>
                    </a:lnTo>
                    <a:lnTo>
                      <a:pt x="41" y="13"/>
                    </a:lnTo>
                    <a:lnTo>
                      <a:pt x="41" y="13"/>
                    </a:lnTo>
                    <a:lnTo>
                      <a:pt x="42" y="20"/>
                    </a:lnTo>
                    <a:lnTo>
                      <a:pt x="42" y="20"/>
                    </a:lnTo>
                    <a:lnTo>
                      <a:pt x="44" y="27"/>
                    </a:lnTo>
                    <a:lnTo>
                      <a:pt x="44" y="28"/>
                    </a:lnTo>
                    <a:lnTo>
                      <a:pt x="44" y="28"/>
                    </a:lnTo>
                    <a:lnTo>
                      <a:pt x="44" y="34"/>
                    </a:lnTo>
                    <a:lnTo>
                      <a:pt x="44" y="34"/>
                    </a:lnTo>
                    <a:lnTo>
                      <a:pt x="42" y="40"/>
                    </a:lnTo>
                    <a:lnTo>
                      <a:pt x="42" y="40"/>
                    </a:lnTo>
                    <a:lnTo>
                      <a:pt x="41" y="44"/>
                    </a:lnTo>
                    <a:lnTo>
                      <a:pt x="41" y="44"/>
                    </a:lnTo>
                    <a:lnTo>
                      <a:pt x="37" y="4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28" name="Freeform 41"/>
              <p:cNvSpPr>
                <a:spLocks noEditPoints="1"/>
              </p:cNvSpPr>
              <p:nvPr userDrawn="1"/>
            </p:nvSpPr>
            <p:spPr bwMode="auto">
              <a:xfrm>
                <a:off x="2238904" y="-218556"/>
                <a:ext cx="84138" cy="96838"/>
              </a:xfrm>
              <a:custGeom>
                <a:avLst/>
                <a:gdLst>
                  <a:gd name="T0" fmla="*/ 53 w 53"/>
                  <a:gd name="T1" fmla="*/ 24 h 61"/>
                  <a:gd name="T2" fmla="*/ 53 w 53"/>
                  <a:gd name="T3" fmla="*/ 17 h 61"/>
                  <a:gd name="T4" fmla="*/ 47 w 53"/>
                  <a:gd name="T5" fmla="*/ 4 h 61"/>
                  <a:gd name="T6" fmla="*/ 43 w 53"/>
                  <a:gd name="T7" fmla="*/ 2 h 61"/>
                  <a:gd name="T8" fmla="*/ 34 w 53"/>
                  <a:gd name="T9" fmla="*/ 0 h 61"/>
                  <a:gd name="T10" fmla="*/ 32 w 53"/>
                  <a:gd name="T11" fmla="*/ 0 h 61"/>
                  <a:gd name="T12" fmla="*/ 29 w 53"/>
                  <a:gd name="T13" fmla="*/ 0 h 61"/>
                  <a:gd name="T14" fmla="*/ 16 w 53"/>
                  <a:gd name="T15" fmla="*/ 2 h 61"/>
                  <a:gd name="T16" fmla="*/ 13 w 53"/>
                  <a:gd name="T17" fmla="*/ 0 h 61"/>
                  <a:gd name="T18" fmla="*/ 10 w 53"/>
                  <a:gd name="T19" fmla="*/ 0 h 61"/>
                  <a:gd name="T20" fmla="*/ 5 w 53"/>
                  <a:gd name="T21" fmla="*/ 2 h 61"/>
                  <a:gd name="T22" fmla="*/ 3 w 53"/>
                  <a:gd name="T23" fmla="*/ 3 h 61"/>
                  <a:gd name="T24" fmla="*/ 3 w 53"/>
                  <a:gd name="T25" fmla="*/ 6 h 61"/>
                  <a:gd name="T26" fmla="*/ 3 w 53"/>
                  <a:gd name="T27" fmla="*/ 7 h 61"/>
                  <a:gd name="T28" fmla="*/ 5 w 53"/>
                  <a:gd name="T29" fmla="*/ 9 h 61"/>
                  <a:gd name="T30" fmla="*/ 7 w 53"/>
                  <a:gd name="T31" fmla="*/ 14 h 61"/>
                  <a:gd name="T32" fmla="*/ 7 w 53"/>
                  <a:gd name="T33" fmla="*/ 19 h 61"/>
                  <a:gd name="T34" fmla="*/ 6 w 53"/>
                  <a:gd name="T35" fmla="*/ 38 h 61"/>
                  <a:gd name="T36" fmla="*/ 5 w 53"/>
                  <a:gd name="T37" fmla="*/ 45 h 61"/>
                  <a:gd name="T38" fmla="*/ 0 w 53"/>
                  <a:gd name="T39" fmla="*/ 55 h 61"/>
                  <a:gd name="T40" fmla="*/ 0 w 53"/>
                  <a:gd name="T41" fmla="*/ 57 h 61"/>
                  <a:gd name="T42" fmla="*/ 2 w 53"/>
                  <a:gd name="T43" fmla="*/ 60 h 61"/>
                  <a:gd name="T44" fmla="*/ 3 w 53"/>
                  <a:gd name="T45" fmla="*/ 61 h 61"/>
                  <a:gd name="T46" fmla="*/ 5 w 53"/>
                  <a:gd name="T47" fmla="*/ 61 h 61"/>
                  <a:gd name="T48" fmla="*/ 9 w 53"/>
                  <a:gd name="T49" fmla="*/ 58 h 61"/>
                  <a:gd name="T50" fmla="*/ 10 w 53"/>
                  <a:gd name="T51" fmla="*/ 57 h 61"/>
                  <a:gd name="T52" fmla="*/ 15 w 53"/>
                  <a:gd name="T53" fmla="*/ 55 h 61"/>
                  <a:gd name="T54" fmla="*/ 27 w 53"/>
                  <a:gd name="T55" fmla="*/ 57 h 61"/>
                  <a:gd name="T56" fmla="*/ 36 w 53"/>
                  <a:gd name="T57" fmla="*/ 55 h 61"/>
                  <a:gd name="T58" fmla="*/ 49 w 53"/>
                  <a:gd name="T59" fmla="*/ 50 h 61"/>
                  <a:gd name="T60" fmla="*/ 51 w 53"/>
                  <a:gd name="T61" fmla="*/ 44 h 61"/>
                  <a:gd name="T62" fmla="*/ 53 w 53"/>
                  <a:gd name="T63" fmla="*/ 33 h 61"/>
                  <a:gd name="T64" fmla="*/ 36 w 53"/>
                  <a:gd name="T65" fmla="*/ 47 h 61"/>
                  <a:gd name="T66" fmla="*/ 24 w 53"/>
                  <a:gd name="T67" fmla="*/ 48 h 61"/>
                  <a:gd name="T68" fmla="*/ 19 w 53"/>
                  <a:gd name="T69" fmla="*/ 48 h 61"/>
                  <a:gd name="T70" fmla="*/ 16 w 53"/>
                  <a:gd name="T71" fmla="*/ 37 h 61"/>
                  <a:gd name="T72" fmla="*/ 16 w 53"/>
                  <a:gd name="T73" fmla="*/ 21 h 61"/>
                  <a:gd name="T74" fmla="*/ 16 w 53"/>
                  <a:gd name="T75" fmla="*/ 16 h 61"/>
                  <a:gd name="T76" fmla="*/ 22 w 53"/>
                  <a:gd name="T77" fmla="*/ 9 h 61"/>
                  <a:gd name="T78" fmla="*/ 30 w 53"/>
                  <a:gd name="T79" fmla="*/ 9 h 61"/>
                  <a:gd name="T80" fmla="*/ 36 w 53"/>
                  <a:gd name="T81" fmla="*/ 9 h 61"/>
                  <a:gd name="T82" fmla="*/ 39 w 53"/>
                  <a:gd name="T83" fmla="*/ 10 h 61"/>
                  <a:gd name="T84" fmla="*/ 41 w 53"/>
                  <a:gd name="T85" fmla="*/ 13 h 61"/>
                  <a:gd name="T86" fmla="*/ 44 w 53"/>
                  <a:gd name="T87" fmla="*/ 27 h 61"/>
                  <a:gd name="T88" fmla="*/ 43 w 53"/>
                  <a:gd name="T89" fmla="*/ 34 h 61"/>
                  <a:gd name="T90" fmla="*/ 43 w 53"/>
                  <a:gd name="T91" fmla="*/ 40 h 61"/>
                  <a:gd name="T92" fmla="*/ 36 w 53"/>
                  <a:gd name="T93" fmla="*/ 47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53" h="61">
                    <a:moveTo>
                      <a:pt x="53" y="31"/>
                    </a:moveTo>
                    <a:lnTo>
                      <a:pt x="53" y="31"/>
                    </a:lnTo>
                    <a:lnTo>
                      <a:pt x="53" y="24"/>
                    </a:lnTo>
                    <a:lnTo>
                      <a:pt x="53" y="24"/>
                    </a:lnTo>
                    <a:lnTo>
                      <a:pt x="53" y="17"/>
                    </a:lnTo>
                    <a:lnTo>
                      <a:pt x="53" y="17"/>
                    </a:lnTo>
                    <a:lnTo>
                      <a:pt x="50" y="10"/>
                    </a:lnTo>
                    <a:lnTo>
                      <a:pt x="50" y="10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43" y="2"/>
                    </a:lnTo>
                    <a:lnTo>
                      <a:pt x="43" y="2"/>
                    </a:lnTo>
                    <a:lnTo>
                      <a:pt x="37" y="2"/>
                    </a:lnTo>
                    <a:lnTo>
                      <a:pt x="37" y="2"/>
                    </a:lnTo>
                    <a:lnTo>
                      <a:pt x="34" y="0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16" y="2"/>
                    </a:lnTo>
                    <a:lnTo>
                      <a:pt x="16" y="2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3" y="6"/>
                    </a:lnTo>
                    <a:lnTo>
                      <a:pt x="3" y="6"/>
                    </a:lnTo>
                    <a:lnTo>
                      <a:pt x="3" y="6"/>
                    </a:lnTo>
                    <a:lnTo>
                      <a:pt x="3" y="6"/>
                    </a:lnTo>
                    <a:lnTo>
                      <a:pt x="3" y="6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5" y="9"/>
                    </a:lnTo>
                    <a:lnTo>
                      <a:pt x="5" y="9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7" y="19"/>
                    </a:lnTo>
                    <a:lnTo>
                      <a:pt x="7" y="19"/>
                    </a:lnTo>
                    <a:lnTo>
                      <a:pt x="7" y="21"/>
                    </a:lnTo>
                    <a:lnTo>
                      <a:pt x="7" y="21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5" y="45"/>
                    </a:lnTo>
                    <a:lnTo>
                      <a:pt x="5" y="45"/>
                    </a:lnTo>
                    <a:lnTo>
                      <a:pt x="2" y="51"/>
                    </a:lnTo>
                    <a:lnTo>
                      <a:pt x="2" y="51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2" y="60"/>
                    </a:lnTo>
                    <a:lnTo>
                      <a:pt x="2" y="60"/>
                    </a:lnTo>
                    <a:lnTo>
                      <a:pt x="3" y="61"/>
                    </a:lnTo>
                    <a:lnTo>
                      <a:pt x="3" y="61"/>
                    </a:lnTo>
                    <a:lnTo>
                      <a:pt x="3" y="61"/>
                    </a:lnTo>
                    <a:lnTo>
                      <a:pt x="3" y="61"/>
                    </a:lnTo>
                    <a:lnTo>
                      <a:pt x="5" y="61"/>
                    </a:lnTo>
                    <a:lnTo>
                      <a:pt x="5" y="61"/>
                    </a:lnTo>
                    <a:lnTo>
                      <a:pt x="6" y="60"/>
                    </a:lnTo>
                    <a:lnTo>
                      <a:pt x="6" y="60"/>
                    </a:lnTo>
                    <a:lnTo>
                      <a:pt x="9" y="58"/>
                    </a:lnTo>
                    <a:lnTo>
                      <a:pt x="9" y="58"/>
                    </a:lnTo>
                    <a:lnTo>
                      <a:pt x="10" y="57"/>
                    </a:lnTo>
                    <a:lnTo>
                      <a:pt x="10" y="57"/>
                    </a:lnTo>
                    <a:lnTo>
                      <a:pt x="13" y="55"/>
                    </a:lnTo>
                    <a:lnTo>
                      <a:pt x="15" y="55"/>
                    </a:lnTo>
                    <a:lnTo>
                      <a:pt x="15" y="55"/>
                    </a:lnTo>
                    <a:lnTo>
                      <a:pt x="20" y="55"/>
                    </a:lnTo>
                    <a:lnTo>
                      <a:pt x="20" y="55"/>
                    </a:lnTo>
                    <a:lnTo>
                      <a:pt x="27" y="57"/>
                    </a:lnTo>
                    <a:lnTo>
                      <a:pt x="27" y="57"/>
                    </a:lnTo>
                    <a:lnTo>
                      <a:pt x="36" y="55"/>
                    </a:lnTo>
                    <a:lnTo>
                      <a:pt x="36" y="55"/>
                    </a:lnTo>
                    <a:lnTo>
                      <a:pt x="43" y="53"/>
                    </a:lnTo>
                    <a:lnTo>
                      <a:pt x="43" y="53"/>
                    </a:lnTo>
                    <a:lnTo>
                      <a:pt x="49" y="50"/>
                    </a:lnTo>
                    <a:lnTo>
                      <a:pt x="49" y="50"/>
                    </a:lnTo>
                    <a:lnTo>
                      <a:pt x="51" y="44"/>
                    </a:lnTo>
                    <a:lnTo>
                      <a:pt x="51" y="44"/>
                    </a:lnTo>
                    <a:lnTo>
                      <a:pt x="53" y="38"/>
                    </a:lnTo>
                    <a:lnTo>
                      <a:pt x="53" y="38"/>
                    </a:lnTo>
                    <a:lnTo>
                      <a:pt x="53" y="33"/>
                    </a:lnTo>
                    <a:lnTo>
                      <a:pt x="53" y="31"/>
                    </a:lnTo>
                    <a:close/>
                    <a:moveTo>
                      <a:pt x="36" y="47"/>
                    </a:moveTo>
                    <a:lnTo>
                      <a:pt x="36" y="47"/>
                    </a:lnTo>
                    <a:lnTo>
                      <a:pt x="30" y="48"/>
                    </a:lnTo>
                    <a:lnTo>
                      <a:pt x="30" y="48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19" y="48"/>
                    </a:lnTo>
                    <a:lnTo>
                      <a:pt x="19" y="48"/>
                    </a:lnTo>
                    <a:lnTo>
                      <a:pt x="13" y="48"/>
                    </a:lnTo>
                    <a:lnTo>
                      <a:pt x="13" y="48"/>
                    </a:lnTo>
                    <a:lnTo>
                      <a:pt x="16" y="37"/>
                    </a:lnTo>
                    <a:lnTo>
                      <a:pt x="16" y="37"/>
                    </a:lnTo>
                    <a:lnTo>
                      <a:pt x="16" y="24"/>
                    </a:lnTo>
                    <a:lnTo>
                      <a:pt x="16" y="21"/>
                    </a:lnTo>
                    <a:lnTo>
                      <a:pt x="16" y="21"/>
                    </a:lnTo>
                    <a:lnTo>
                      <a:pt x="16" y="16"/>
                    </a:lnTo>
                    <a:lnTo>
                      <a:pt x="16" y="16"/>
                    </a:lnTo>
                    <a:lnTo>
                      <a:pt x="15" y="9"/>
                    </a:lnTo>
                    <a:lnTo>
                      <a:pt x="15" y="9"/>
                    </a:lnTo>
                    <a:lnTo>
                      <a:pt x="22" y="9"/>
                    </a:lnTo>
                    <a:lnTo>
                      <a:pt x="22" y="9"/>
                    </a:lnTo>
                    <a:lnTo>
                      <a:pt x="30" y="9"/>
                    </a:lnTo>
                    <a:lnTo>
                      <a:pt x="30" y="9"/>
                    </a:lnTo>
                    <a:lnTo>
                      <a:pt x="33" y="9"/>
                    </a:lnTo>
                    <a:lnTo>
                      <a:pt x="33" y="9"/>
                    </a:lnTo>
                    <a:lnTo>
                      <a:pt x="36" y="9"/>
                    </a:lnTo>
                    <a:lnTo>
                      <a:pt x="36" y="9"/>
                    </a:lnTo>
                    <a:lnTo>
                      <a:pt x="39" y="10"/>
                    </a:lnTo>
                    <a:lnTo>
                      <a:pt x="39" y="10"/>
                    </a:lnTo>
                    <a:lnTo>
                      <a:pt x="41" y="13"/>
                    </a:lnTo>
                    <a:lnTo>
                      <a:pt x="41" y="13"/>
                    </a:lnTo>
                    <a:lnTo>
                      <a:pt x="41" y="13"/>
                    </a:lnTo>
                    <a:lnTo>
                      <a:pt x="43" y="20"/>
                    </a:lnTo>
                    <a:lnTo>
                      <a:pt x="43" y="20"/>
                    </a:lnTo>
                    <a:lnTo>
                      <a:pt x="44" y="27"/>
                    </a:lnTo>
                    <a:lnTo>
                      <a:pt x="44" y="28"/>
                    </a:lnTo>
                    <a:lnTo>
                      <a:pt x="44" y="28"/>
                    </a:lnTo>
                    <a:lnTo>
                      <a:pt x="43" y="34"/>
                    </a:lnTo>
                    <a:lnTo>
                      <a:pt x="43" y="34"/>
                    </a:lnTo>
                    <a:lnTo>
                      <a:pt x="43" y="40"/>
                    </a:lnTo>
                    <a:lnTo>
                      <a:pt x="43" y="40"/>
                    </a:lnTo>
                    <a:lnTo>
                      <a:pt x="40" y="44"/>
                    </a:lnTo>
                    <a:lnTo>
                      <a:pt x="40" y="44"/>
                    </a:lnTo>
                    <a:lnTo>
                      <a:pt x="36" y="47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29" name="Freeform 44"/>
              <p:cNvSpPr>
                <a:spLocks/>
              </p:cNvSpPr>
              <p:nvPr userDrawn="1"/>
            </p:nvSpPr>
            <p:spPr bwMode="auto">
              <a:xfrm>
                <a:off x="2324629" y="-223318"/>
                <a:ext cx="90488" cy="101600"/>
              </a:xfrm>
              <a:custGeom>
                <a:avLst/>
                <a:gdLst>
                  <a:gd name="T0" fmla="*/ 55 w 57"/>
                  <a:gd name="T1" fmla="*/ 57 h 64"/>
                  <a:gd name="T2" fmla="*/ 55 w 57"/>
                  <a:gd name="T3" fmla="*/ 56 h 64"/>
                  <a:gd name="T4" fmla="*/ 53 w 57"/>
                  <a:gd name="T5" fmla="*/ 50 h 64"/>
                  <a:gd name="T6" fmla="*/ 51 w 57"/>
                  <a:gd name="T7" fmla="*/ 41 h 64"/>
                  <a:gd name="T8" fmla="*/ 51 w 57"/>
                  <a:gd name="T9" fmla="*/ 24 h 64"/>
                  <a:gd name="T10" fmla="*/ 51 w 57"/>
                  <a:gd name="T11" fmla="*/ 24 h 64"/>
                  <a:gd name="T12" fmla="*/ 53 w 57"/>
                  <a:gd name="T13" fmla="*/ 15 h 64"/>
                  <a:gd name="T14" fmla="*/ 55 w 57"/>
                  <a:gd name="T15" fmla="*/ 7 h 64"/>
                  <a:gd name="T16" fmla="*/ 55 w 57"/>
                  <a:gd name="T17" fmla="*/ 6 h 64"/>
                  <a:gd name="T18" fmla="*/ 55 w 57"/>
                  <a:gd name="T19" fmla="*/ 5 h 64"/>
                  <a:gd name="T20" fmla="*/ 54 w 57"/>
                  <a:gd name="T21" fmla="*/ 2 h 64"/>
                  <a:gd name="T22" fmla="*/ 51 w 57"/>
                  <a:gd name="T23" fmla="*/ 0 h 64"/>
                  <a:gd name="T24" fmla="*/ 50 w 57"/>
                  <a:gd name="T25" fmla="*/ 2 h 64"/>
                  <a:gd name="T26" fmla="*/ 44 w 57"/>
                  <a:gd name="T27" fmla="*/ 5 h 64"/>
                  <a:gd name="T28" fmla="*/ 43 w 57"/>
                  <a:gd name="T29" fmla="*/ 7 h 64"/>
                  <a:gd name="T30" fmla="*/ 43 w 57"/>
                  <a:gd name="T31" fmla="*/ 7 h 64"/>
                  <a:gd name="T32" fmla="*/ 43 w 57"/>
                  <a:gd name="T33" fmla="*/ 10 h 64"/>
                  <a:gd name="T34" fmla="*/ 43 w 57"/>
                  <a:gd name="T35" fmla="*/ 15 h 64"/>
                  <a:gd name="T36" fmla="*/ 43 w 57"/>
                  <a:gd name="T37" fmla="*/ 19 h 64"/>
                  <a:gd name="T38" fmla="*/ 37 w 57"/>
                  <a:gd name="T39" fmla="*/ 23 h 64"/>
                  <a:gd name="T40" fmla="*/ 36 w 57"/>
                  <a:gd name="T41" fmla="*/ 23 h 64"/>
                  <a:gd name="T42" fmla="*/ 27 w 57"/>
                  <a:gd name="T43" fmla="*/ 23 h 64"/>
                  <a:gd name="T44" fmla="*/ 24 w 57"/>
                  <a:gd name="T45" fmla="*/ 23 h 64"/>
                  <a:gd name="T46" fmla="*/ 21 w 57"/>
                  <a:gd name="T47" fmla="*/ 23 h 64"/>
                  <a:gd name="T48" fmla="*/ 16 w 57"/>
                  <a:gd name="T49" fmla="*/ 23 h 64"/>
                  <a:gd name="T50" fmla="*/ 14 w 57"/>
                  <a:gd name="T51" fmla="*/ 16 h 64"/>
                  <a:gd name="T52" fmla="*/ 14 w 57"/>
                  <a:gd name="T53" fmla="*/ 16 h 64"/>
                  <a:gd name="T54" fmla="*/ 14 w 57"/>
                  <a:gd name="T55" fmla="*/ 13 h 64"/>
                  <a:gd name="T56" fmla="*/ 14 w 57"/>
                  <a:gd name="T57" fmla="*/ 9 h 64"/>
                  <a:gd name="T58" fmla="*/ 14 w 57"/>
                  <a:gd name="T59" fmla="*/ 7 h 64"/>
                  <a:gd name="T60" fmla="*/ 13 w 57"/>
                  <a:gd name="T61" fmla="*/ 5 h 64"/>
                  <a:gd name="T62" fmla="*/ 9 w 57"/>
                  <a:gd name="T63" fmla="*/ 2 h 64"/>
                  <a:gd name="T64" fmla="*/ 6 w 57"/>
                  <a:gd name="T65" fmla="*/ 0 h 64"/>
                  <a:gd name="T66" fmla="*/ 2 w 57"/>
                  <a:gd name="T67" fmla="*/ 3 h 64"/>
                  <a:gd name="T68" fmla="*/ 2 w 57"/>
                  <a:gd name="T69" fmla="*/ 5 h 64"/>
                  <a:gd name="T70" fmla="*/ 2 w 57"/>
                  <a:gd name="T71" fmla="*/ 7 h 64"/>
                  <a:gd name="T72" fmla="*/ 3 w 57"/>
                  <a:gd name="T73" fmla="*/ 7 h 64"/>
                  <a:gd name="T74" fmla="*/ 6 w 57"/>
                  <a:gd name="T75" fmla="*/ 20 h 64"/>
                  <a:gd name="T76" fmla="*/ 6 w 57"/>
                  <a:gd name="T77" fmla="*/ 27 h 64"/>
                  <a:gd name="T78" fmla="*/ 6 w 57"/>
                  <a:gd name="T79" fmla="*/ 46 h 64"/>
                  <a:gd name="T80" fmla="*/ 2 w 57"/>
                  <a:gd name="T81" fmla="*/ 57 h 64"/>
                  <a:gd name="T82" fmla="*/ 2 w 57"/>
                  <a:gd name="T83" fmla="*/ 58 h 64"/>
                  <a:gd name="T84" fmla="*/ 0 w 57"/>
                  <a:gd name="T85" fmla="*/ 61 h 64"/>
                  <a:gd name="T86" fmla="*/ 2 w 57"/>
                  <a:gd name="T87" fmla="*/ 63 h 64"/>
                  <a:gd name="T88" fmla="*/ 10 w 57"/>
                  <a:gd name="T89" fmla="*/ 63 h 64"/>
                  <a:gd name="T90" fmla="*/ 13 w 57"/>
                  <a:gd name="T91" fmla="*/ 58 h 64"/>
                  <a:gd name="T92" fmla="*/ 16 w 57"/>
                  <a:gd name="T93" fmla="*/ 41 h 64"/>
                  <a:gd name="T94" fmla="*/ 16 w 57"/>
                  <a:gd name="T95" fmla="*/ 39 h 64"/>
                  <a:gd name="T96" fmla="*/ 16 w 57"/>
                  <a:gd name="T97" fmla="*/ 33 h 64"/>
                  <a:gd name="T98" fmla="*/ 29 w 57"/>
                  <a:gd name="T99" fmla="*/ 31 h 64"/>
                  <a:gd name="T100" fmla="*/ 43 w 57"/>
                  <a:gd name="T101" fmla="*/ 31 h 64"/>
                  <a:gd name="T102" fmla="*/ 43 w 57"/>
                  <a:gd name="T103" fmla="*/ 39 h 64"/>
                  <a:gd name="T104" fmla="*/ 44 w 57"/>
                  <a:gd name="T105" fmla="*/ 57 h 64"/>
                  <a:gd name="T106" fmla="*/ 47 w 57"/>
                  <a:gd name="T107" fmla="*/ 63 h 64"/>
                  <a:gd name="T108" fmla="*/ 48 w 57"/>
                  <a:gd name="T109" fmla="*/ 63 h 64"/>
                  <a:gd name="T110" fmla="*/ 51 w 57"/>
                  <a:gd name="T111" fmla="*/ 64 h 64"/>
                  <a:gd name="T112" fmla="*/ 54 w 57"/>
                  <a:gd name="T113" fmla="*/ 63 h 64"/>
                  <a:gd name="T114" fmla="*/ 57 w 57"/>
                  <a:gd name="T115" fmla="*/ 6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57" h="64">
                    <a:moveTo>
                      <a:pt x="55" y="58"/>
                    </a:moveTo>
                    <a:lnTo>
                      <a:pt x="55" y="58"/>
                    </a:lnTo>
                    <a:lnTo>
                      <a:pt x="55" y="57"/>
                    </a:lnTo>
                    <a:lnTo>
                      <a:pt x="55" y="57"/>
                    </a:lnTo>
                    <a:lnTo>
                      <a:pt x="55" y="56"/>
                    </a:lnTo>
                    <a:lnTo>
                      <a:pt x="55" y="56"/>
                    </a:lnTo>
                    <a:lnTo>
                      <a:pt x="55" y="56"/>
                    </a:lnTo>
                    <a:lnTo>
                      <a:pt x="55" y="56"/>
                    </a:lnTo>
                    <a:lnTo>
                      <a:pt x="53" y="50"/>
                    </a:lnTo>
                    <a:lnTo>
                      <a:pt x="53" y="50"/>
                    </a:lnTo>
                    <a:lnTo>
                      <a:pt x="51" y="41"/>
                    </a:lnTo>
                    <a:lnTo>
                      <a:pt x="51" y="41"/>
                    </a:lnTo>
                    <a:lnTo>
                      <a:pt x="51" y="33"/>
                    </a:lnTo>
                    <a:lnTo>
                      <a:pt x="51" y="33"/>
                    </a:lnTo>
                    <a:lnTo>
                      <a:pt x="51" y="24"/>
                    </a:lnTo>
                    <a:lnTo>
                      <a:pt x="51" y="24"/>
                    </a:lnTo>
                    <a:lnTo>
                      <a:pt x="51" y="24"/>
                    </a:lnTo>
                    <a:lnTo>
                      <a:pt x="51" y="24"/>
                    </a:lnTo>
                    <a:lnTo>
                      <a:pt x="51" y="24"/>
                    </a:lnTo>
                    <a:lnTo>
                      <a:pt x="53" y="15"/>
                    </a:lnTo>
                    <a:lnTo>
                      <a:pt x="53" y="15"/>
                    </a:lnTo>
                    <a:lnTo>
                      <a:pt x="55" y="7"/>
                    </a:lnTo>
                    <a:lnTo>
                      <a:pt x="55" y="7"/>
                    </a:lnTo>
                    <a:lnTo>
                      <a:pt x="55" y="7"/>
                    </a:lnTo>
                    <a:lnTo>
                      <a:pt x="55" y="7"/>
                    </a:lnTo>
                    <a:lnTo>
                      <a:pt x="55" y="6"/>
                    </a:lnTo>
                    <a:lnTo>
                      <a:pt x="55" y="6"/>
                    </a:lnTo>
                    <a:lnTo>
                      <a:pt x="55" y="5"/>
                    </a:lnTo>
                    <a:lnTo>
                      <a:pt x="55" y="5"/>
                    </a:lnTo>
                    <a:lnTo>
                      <a:pt x="55" y="5"/>
                    </a:lnTo>
                    <a:lnTo>
                      <a:pt x="55" y="5"/>
                    </a:lnTo>
                    <a:lnTo>
                      <a:pt x="55" y="3"/>
                    </a:lnTo>
                    <a:lnTo>
                      <a:pt x="54" y="2"/>
                    </a:lnTo>
                    <a:lnTo>
                      <a:pt x="54" y="2"/>
                    </a:lnTo>
                    <a:lnTo>
                      <a:pt x="53" y="0"/>
                    </a:lnTo>
                    <a:lnTo>
                      <a:pt x="51" y="0"/>
                    </a:lnTo>
                    <a:lnTo>
                      <a:pt x="51" y="0"/>
                    </a:lnTo>
                    <a:lnTo>
                      <a:pt x="50" y="2"/>
                    </a:lnTo>
                    <a:lnTo>
                      <a:pt x="50" y="2"/>
                    </a:lnTo>
                    <a:lnTo>
                      <a:pt x="47" y="2"/>
                    </a:lnTo>
                    <a:lnTo>
                      <a:pt x="47" y="2"/>
                    </a:lnTo>
                    <a:lnTo>
                      <a:pt x="44" y="5"/>
                    </a:lnTo>
                    <a:lnTo>
                      <a:pt x="44" y="5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9"/>
                    </a:lnTo>
                    <a:lnTo>
                      <a:pt x="43" y="9"/>
                    </a:lnTo>
                    <a:lnTo>
                      <a:pt x="43" y="10"/>
                    </a:lnTo>
                    <a:lnTo>
                      <a:pt x="43" y="10"/>
                    </a:lnTo>
                    <a:lnTo>
                      <a:pt x="43" y="12"/>
                    </a:lnTo>
                    <a:lnTo>
                      <a:pt x="43" y="15"/>
                    </a:lnTo>
                    <a:lnTo>
                      <a:pt x="43" y="15"/>
                    </a:lnTo>
                    <a:lnTo>
                      <a:pt x="43" y="19"/>
                    </a:lnTo>
                    <a:lnTo>
                      <a:pt x="43" y="19"/>
                    </a:lnTo>
                    <a:lnTo>
                      <a:pt x="43" y="23"/>
                    </a:lnTo>
                    <a:lnTo>
                      <a:pt x="43" y="23"/>
                    </a:lnTo>
                    <a:lnTo>
                      <a:pt x="37" y="23"/>
                    </a:lnTo>
                    <a:lnTo>
                      <a:pt x="37" y="23"/>
                    </a:lnTo>
                    <a:lnTo>
                      <a:pt x="36" y="23"/>
                    </a:lnTo>
                    <a:lnTo>
                      <a:pt x="36" y="23"/>
                    </a:lnTo>
                    <a:lnTo>
                      <a:pt x="33" y="23"/>
                    </a:lnTo>
                    <a:lnTo>
                      <a:pt x="33" y="23"/>
                    </a:lnTo>
                    <a:lnTo>
                      <a:pt x="27" y="23"/>
                    </a:lnTo>
                    <a:lnTo>
                      <a:pt x="27" y="23"/>
                    </a:lnTo>
                    <a:lnTo>
                      <a:pt x="27" y="23"/>
                    </a:lnTo>
                    <a:lnTo>
                      <a:pt x="24" y="23"/>
                    </a:lnTo>
                    <a:lnTo>
                      <a:pt x="24" y="23"/>
                    </a:lnTo>
                    <a:lnTo>
                      <a:pt x="21" y="23"/>
                    </a:lnTo>
                    <a:lnTo>
                      <a:pt x="21" y="23"/>
                    </a:lnTo>
                    <a:lnTo>
                      <a:pt x="19" y="23"/>
                    </a:lnTo>
                    <a:lnTo>
                      <a:pt x="16" y="23"/>
                    </a:lnTo>
                    <a:lnTo>
                      <a:pt x="16" y="23"/>
                    </a:lnTo>
                    <a:lnTo>
                      <a:pt x="16" y="20"/>
                    </a:lnTo>
                    <a:lnTo>
                      <a:pt x="16" y="20"/>
                    </a:lnTo>
                    <a:lnTo>
                      <a:pt x="14" y="16"/>
                    </a:lnTo>
                    <a:lnTo>
                      <a:pt x="14" y="16"/>
                    </a:lnTo>
                    <a:lnTo>
                      <a:pt x="14" y="16"/>
                    </a:lnTo>
                    <a:lnTo>
                      <a:pt x="14" y="16"/>
                    </a:lnTo>
                    <a:lnTo>
                      <a:pt x="14" y="16"/>
                    </a:lnTo>
                    <a:lnTo>
                      <a:pt x="14" y="13"/>
                    </a:lnTo>
                    <a:lnTo>
                      <a:pt x="14" y="13"/>
                    </a:lnTo>
                    <a:lnTo>
                      <a:pt x="14" y="10"/>
                    </a:lnTo>
                    <a:lnTo>
                      <a:pt x="14" y="9"/>
                    </a:lnTo>
                    <a:lnTo>
                      <a:pt x="14" y="9"/>
                    </a:lnTo>
                    <a:lnTo>
                      <a:pt x="14" y="9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3" y="5"/>
                    </a:lnTo>
                    <a:lnTo>
                      <a:pt x="13" y="5"/>
                    </a:lnTo>
                    <a:lnTo>
                      <a:pt x="12" y="3"/>
                    </a:lnTo>
                    <a:lnTo>
                      <a:pt x="12" y="3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2" y="3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2" y="6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4" y="13"/>
                    </a:lnTo>
                    <a:lnTo>
                      <a:pt x="4" y="13"/>
                    </a:lnTo>
                    <a:lnTo>
                      <a:pt x="6" y="20"/>
                    </a:lnTo>
                    <a:lnTo>
                      <a:pt x="6" y="20"/>
                    </a:lnTo>
                    <a:lnTo>
                      <a:pt x="6" y="27"/>
                    </a:lnTo>
                    <a:lnTo>
                      <a:pt x="6" y="27"/>
                    </a:lnTo>
                    <a:lnTo>
                      <a:pt x="6" y="33"/>
                    </a:lnTo>
                    <a:lnTo>
                      <a:pt x="6" y="33"/>
                    </a:lnTo>
                    <a:lnTo>
                      <a:pt x="6" y="46"/>
                    </a:lnTo>
                    <a:lnTo>
                      <a:pt x="6" y="46"/>
                    </a:lnTo>
                    <a:lnTo>
                      <a:pt x="4" y="51"/>
                    </a:lnTo>
                    <a:lnTo>
                      <a:pt x="2" y="57"/>
                    </a:lnTo>
                    <a:lnTo>
                      <a:pt x="2" y="57"/>
                    </a:lnTo>
                    <a:lnTo>
                      <a:pt x="2" y="58"/>
                    </a:lnTo>
                    <a:lnTo>
                      <a:pt x="2" y="58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2" y="63"/>
                    </a:lnTo>
                    <a:lnTo>
                      <a:pt x="2" y="63"/>
                    </a:lnTo>
                    <a:lnTo>
                      <a:pt x="4" y="63"/>
                    </a:lnTo>
                    <a:lnTo>
                      <a:pt x="4" y="63"/>
                    </a:lnTo>
                    <a:lnTo>
                      <a:pt x="10" y="63"/>
                    </a:lnTo>
                    <a:lnTo>
                      <a:pt x="10" y="63"/>
                    </a:lnTo>
                    <a:lnTo>
                      <a:pt x="13" y="58"/>
                    </a:lnTo>
                    <a:lnTo>
                      <a:pt x="13" y="58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6" y="41"/>
                    </a:lnTo>
                    <a:lnTo>
                      <a:pt x="16" y="41"/>
                    </a:lnTo>
                    <a:lnTo>
                      <a:pt x="16" y="39"/>
                    </a:lnTo>
                    <a:lnTo>
                      <a:pt x="16" y="39"/>
                    </a:lnTo>
                    <a:lnTo>
                      <a:pt x="16" y="36"/>
                    </a:lnTo>
                    <a:lnTo>
                      <a:pt x="16" y="36"/>
                    </a:lnTo>
                    <a:lnTo>
                      <a:pt x="16" y="33"/>
                    </a:lnTo>
                    <a:lnTo>
                      <a:pt x="16" y="31"/>
                    </a:lnTo>
                    <a:lnTo>
                      <a:pt x="16" y="31"/>
                    </a:lnTo>
                    <a:lnTo>
                      <a:pt x="29" y="31"/>
                    </a:lnTo>
                    <a:lnTo>
                      <a:pt x="29" y="31"/>
                    </a:lnTo>
                    <a:lnTo>
                      <a:pt x="36" y="31"/>
                    </a:lnTo>
                    <a:lnTo>
                      <a:pt x="43" y="31"/>
                    </a:lnTo>
                    <a:lnTo>
                      <a:pt x="43" y="31"/>
                    </a:lnTo>
                    <a:lnTo>
                      <a:pt x="43" y="39"/>
                    </a:lnTo>
                    <a:lnTo>
                      <a:pt x="43" y="39"/>
                    </a:lnTo>
                    <a:lnTo>
                      <a:pt x="43" y="48"/>
                    </a:lnTo>
                    <a:lnTo>
                      <a:pt x="43" y="48"/>
                    </a:lnTo>
                    <a:lnTo>
                      <a:pt x="44" y="57"/>
                    </a:lnTo>
                    <a:lnTo>
                      <a:pt x="44" y="57"/>
                    </a:lnTo>
                    <a:lnTo>
                      <a:pt x="46" y="61"/>
                    </a:lnTo>
                    <a:lnTo>
                      <a:pt x="47" y="63"/>
                    </a:lnTo>
                    <a:lnTo>
                      <a:pt x="47" y="63"/>
                    </a:lnTo>
                    <a:lnTo>
                      <a:pt x="48" y="63"/>
                    </a:lnTo>
                    <a:lnTo>
                      <a:pt x="48" y="63"/>
                    </a:lnTo>
                    <a:lnTo>
                      <a:pt x="50" y="64"/>
                    </a:lnTo>
                    <a:lnTo>
                      <a:pt x="50" y="64"/>
                    </a:lnTo>
                    <a:lnTo>
                      <a:pt x="51" y="64"/>
                    </a:lnTo>
                    <a:lnTo>
                      <a:pt x="51" y="64"/>
                    </a:lnTo>
                    <a:lnTo>
                      <a:pt x="54" y="63"/>
                    </a:lnTo>
                    <a:lnTo>
                      <a:pt x="54" y="63"/>
                    </a:lnTo>
                    <a:lnTo>
                      <a:pt x="55" y="61"/>
                    </a:lnTo>
                    <a:lnTo>
                      <a:pt x="57" y="60"/>
                    </a:lnTo>
                    <a:lnTo>
                      <a:pt x="57" y="60"/>
                    </a:lnTo>
                    <a:lnTo>
                      <a:pt x="57" y="60"/>
                    </a:lnTo>
                    <a:lnTo>
                      <a:pt x="55" y="5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30" name="Freeform 45"/>
              <p:cNvSpPr>
                <a:spLocks/>
              </p:cNvSpPr>
              <p:nvPr userDrawn="1"/>
            </p:nvSpPr>
            <p:spPr bwMode="auto">
              <a:xfrm>
                <a:off x="2324629" y="-223318"/>
                <a:ext cx="90488" cy="101600"/>
              </a:xfrm>
              <a:custGeom>
                <a:avLst/>
                <a:gdLst>
                  <a:gd name="T0" fmla="*/ 55 w 57"/>
                  <a:gd name="T1" fmla="*/ 57 h 64"/>
                  <a:gd name="T2" fmla="*/ 55 w 57"/>
                  <a:gd name="T3" fmla="*/ 56 h 64"/>
                  <a:gd name="T4" fmla="*/ 53 w 57"/>
                  <a:gd name="T5" fmla="*/ 50 h 64"/>
                  <a:gd name="T6" fmla="*/ 51 w 57"/>
                  <a:gd name="T7" fmla="*/ 41 h 64"/>
                  <a:gd name="T8" fmla="*/ 51 w 57"/>
                  <a:gd name="T9" fmla="*/ 24 h 64"/>
                  <a:gd name="T10" fmla="*/ 51 w 57"/>
                  <a:gd name="T11" fmla="*/ 24 h 64"/>
                  <a:gd name="T12" fmla="*/ 53 w 57"/>
                  <a:gd name="T13" fmla="*/ 15 h 64"/>
                  <a:gd name="T14" fmla="*/ 55 w 57"/>
                  <a:gd name="T15" fmla="*/ 7 h 64"/>
                  <a:gd name="T16" fmla="*/ 55 w 57"/>
                  <a:gd name="T17" fmla="*/ 6 h 64"/>
                  <a:gd name="T18" fmla="*/ 55 w 57"/>
                  <a:gd name="T19" fmla="*/ 5 h 64"/>
                  <a:gd name="T20" fmla="*/ 54 w 57"/>
                  <a:gd name="T21" fmla="*/ 2 h 64"/>
                  <a:gd name="T22" fmla="*/ 51 w 57"/>
                  <a:gd name="T23" fmla="*/ 0 h 64"/>
                  <a:gd name="T24" fmla="*/ 50 w 57"/>
                  <a:gd name="T25" fmla="*/ 2 h 64"/>
                  <a:gd name="T26" fmla="*/ 44 w 57"/>
                  <a:gd name="T27" fmla="*/ 5 h 64"/>
                  <a:gd name="T28" fmla="*/ 43 w 57"/>
                  <a:gd name="T29" fmla="*/ 7 h 64"/>
                  <a:gd name="T30" fmla="*/ 43 w 57"/>
                  <a:gd name="T31" fmla="*/ 7 h 64"/>
                  <a:gd name="T32" fmla="*/ 43 w 57"/>
                  <a:gd name="T33" fmla="*/ 10 h 64"/>
                  <a:gd name="T34" fmla="*/ 43 w 57"/>
                  <a:gd name="T35" fmla="*/ 15 h 64"/>
                  <a:gd name="T36" fmla="*/ 43 w 57"/>
                  <a:gd name="T37" fmla="*/ 19 h 64"/>
                  <a:gd name="T38" fmla="*/ 37 w 57"/>
                  <a:gd name="T39" fmla="*/ 23 h 64"/>
                  <a:gd name="T40" fmla="*/ 36 w 57"/>
                  <a:gd name="T41" fmla="*/ 23 h 64"/>
                  <a:gd name="T42" fmla="*/ 27 w 57"/>
                  <a:gd name="T43" fmla="*/ 23 h 64"/>
                  <a:gd name="T44" fmla="*/ 24 w 57"/>
                  <a:gd name="T45" fmla="*/ 23 h 64"/>
                  <a:gd name="T46" fmla="*/ 21 w 57"/>
                  <a:gd name="T47" fmla="*/ 23 h 64"/>
                  <a:gd name="T48" fmla="*/ 16 w 57"/>
                  <a:gd name="T49" fmla="*/ 23 h 64"/>
                  <a:gd name="T50" fmla="*/ 14 w 57"/>
                  <a:gd name="T51" fmla="*/ 16 h 64"/>
                  <a:gd name="T52" fmla="*/ 14 w 57"/>
                  <a:gd name="T53" fmla="*/ 16 h 64"/>
                  <a:gd name="T54" fmla="*/ 14 w 57"/>
                  <a:gd name="T55" fmla="*/ 13 h 64"/>
                  <a:gd name="T56" fmla="*/ 14 w 57"/>
                  <a:gd name="T57" fmla="*/ 9 h 64"/>
                  <a:gd name="T58" fmla="*/ 14 w 57"/>
                  <a:gd name="T59" fmla="*/ 7 h 64"/>
                  <a:gd name="T60" fmla="*/ 13 w 57"/>
                  <a:gd name="T61" fmla="*/ 5 h 64"/>
                  <a:gd name="T62" fmla="*/ 9 w 57"/>
                  <a:gd name="T63" fmla="*/ 2 h 64"/>
                  <a:gd name="T64" fmla="*/ 6 w 57"/>
                  <a:gd name="T65" fmla="*/ 0 h 64"/>
                  <a:gd name="T66" fmla="*/ 2 w 57"/>
                  <a:gd name="T67" fmla="*/ 3 h 64"/>
                  <a:gd name="T68" fmla="*/ 2 w 57"/>
                  <a:gd name="T69" fmla="*/ 5 h 64"/>
                  <a:gd name="T70" fmla="*/ 2 w 57"/>
                  <a:gd name="T71" fmla="*/ 7 h 64"/>
                  <a:gd name="T72" fmla="*/ 3 w 57"/>
                  <a:gd name="T73" fmla="*/ 7 h 64"/>
                  <a:gd name="T74" fmla="*/ 6 w 57"/>
                  <a:gd name="T75" fmla="*/ 20 h 64"/>
                  <a:gd name="T76" fmla="*/ 6 w 57"/>
                  <a:gd name="T77" fmla="*/ 27 h 64"/>
                  <a:gd name="T78" fmla="*/ 6 w 57"/>
                  <a:gd name="T79" fmla="*/ 46 h 64"/>
                  <a:gd name="T80" fmla="*/ 2 w 57"/>
                  <a:gd name="T81" fmla="*/ 57 h 64"/>
                  <a:gd name="T82" fmla="*/ 2 w 57"/>
                  <a:gd name="T83" fmla="*/ 58 h 64"/>
                  <a:gd name="T84" fmla="*/ 0 w 57"/>
                  <a:gd name="T85" fmla="*/ 61 h 64"/>
                  <a:gd name="T86" fmla="*/ 2 w 57"/>
                  <a:gd name="T87" fmla="*/ 63 h 64"/>
                  <a:gd name="T88" fmla="*/ 10 w 57"/>
                  <a:gd name="T89" fmla="*/ 63 h 64"/>
                  <a:gd name="T90" fmla="*/ 13 w 57"/>
                  <a:gd name="T91" fmla="*/ 58 h 64"/>
                  <a:gd name="T92" fmla="*/ 16 w 57"/>
                  <a:gd name="T93" fmla="*/ 41 h 64"/>
                  <a:gd name="T94" fmla="*/ 16 w 57"/>
                  <a:gd name="T95" fmla="*/ 39 h 64"/>
                  <a:gd name="T96" fmla="*/ 16 w 57"/>
                  <a:gd name="T97" fmla="*/ 33 h 64"/>
                  <a:gd name="T98" fmla="*/ 29 w 57"/>
                  <a:gd name="T99" fmla="*/ 31 h 64"/>
                  <a:gd name="T100" fmla="*/ 43 w 57"/>
                  <a:gd name="T101" fmla="*/ 31 h 64"/>
                  <a:gd name="T102" fmla="*/ 43 w 57"/>
                  <a:gd name="T103" fmla="*/ 39 h 64"/>
                  <a:gd name="T104" fmla="*/ 44 w 57"/>
                  <a:gd name="T105" fmla="*/ 57 h 64"/>
                  <a:gd name="T106" fmla="*/ 47 w 57"/>
                  <a:gd name="T107" fmla="*/ 63 h 64"/>
                  <a:gd name="T108" fmla="*/ 48 w 57"/>
                  <a:gd name="T109" fmla="*/ 63 h 64"/>
                  <a:gd name="T110" fmla="*/ 51 w 57"/>
                  <a:gd name="T111" fmla="*/ 64 h 64"/>
                  <a:gd name="T112" fmla="*/ 54 w 57"/>
                  <a:gd name="T113" fmla="*/ 63 h 64"/>
                  <a:gd name="T114" fmla="*/ 57 w 57"/>
                  <a:gd name="T115" fmla="*/ 6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57" h="64">
                    <a:moveTo>
                      <a:pt x="55" y="58"/>
                    </a:moveTo>
                    <a:lnTo>
                      <a:pt x="55" y="58"/>
                    </a:lnTo>
                    <a:lnTo>
                      <a:pt x="55" y="57"/>
                    </a:lnTo>
                    <a:lnTo>
                      <a:pt x="55" y="57"/>
                    </a:lnTo>
                    <a:lnTo>
                      <a:pt x="55" y="56"/>
                    </a:lnTo>
                    <a:lnTo>
                      <a:pt x="55" y="56"/>
                    </a:lnTo>
                    <a:lnTo>
                      <a:pt x="55" y="56"/>
                    </a:lnTo>
                    <a:lnTo>
                      <a:pt x="55" y="56"/>
                    </a:lnTo>
                    <a:lnTo>
                      <a:pt x="53" y="50"/>
                    </a:lnTo>
                    <a:lnTo>
                      <a:pt x="53" y="50"/>
                    </a:lnTo>
                    <a:lnTo>
                      <a:pt x="51" y="41"/>
                    </a:lnTo>
                    <a:lnTo>
                      <a:pt x="51" y="41"/>
                    </a:lnTo>
                    <a:lnTo>
                      <a:pt x="51" y="33"/>
                    </a:lnTo>
                    <a:lnTo>
                      <a:pt x="51" y="33"/>
                    </a:lnTo>
                    <a:lnTo>
                      <a:pt x="51" y="24"/>
                    </a:lnTo>
                    <a:lnTo>
                      <a:pt x="51" y="24"/>
                    </a:lnTo>
                    <a:lnTo>
                      <a:pt x="51" y="24"/>
                    </a:lnTo>
                    <a:lnTo>
                      <a:pt x="51" y="24"/>
                    </a:lnTo>
                    <a:lnTo>
                      <a:pt x="51" y="24"/>
                    </a:lnTo>
                    <a:lnTo>
                      <a:pt x="53" y="15"/>
                    </a:lnTo>
                    <a:lnTo>
                      <a:pt x="53" y="15"/>
                    </a:lnTo>
                    <a:lnTo>
                      <a:pt x="55" y="7"/>
                    </a:lnTo>
                    <a:lnTo>
                      <a:pt x="55" y="7"/>
                    </a:lnTo>
                    <a:lnTo>
                      <a:pt x="55" y="7"/>
                    </a:lnTo>
                    <a:lnTo>
                      <a:pt x="55" y="7"/>
                    </a:lnTo>
                    <a:lnTo>
                      <a:pt x="55" y="6"/>
                    </a:lnTo>
                    <a:lnTo>
                      <a:pt x="55" y="6"/>
                    </a:lnTo>
                    <a:lnTo>
                      <a:pt x="55" y="5"/>
                    </a:lnTo>
                    <a:lnTo>
                      <a:pt x="55" y="5"/>
                    </a:lnTo>
                    <a:lnTo>
                      <a:pt x="55" y="5"/>
                    </a:lnTo>
                    <a:lnTo>
                      <a:pt x="55" y="5"/>
                    </a:lnTo>
                    <a:lnTo>
                      <a:pt x="55" y="3"/>
                    </a:lnTo>
                    <a:lnTo>
                      <a:pt x="54" y="2"/>
                    </a:lnTo>
                    <a:lnTo>
                      <a:pt x="54" y="2"/>
                    </a:lnTo>
                    <a:lnTo>
                      <a:pt x="53" y="0"/>
                    </a:lnTo>
                    <a:lnTo>
                      <a:pt x="51" y="0"/>
                    </a:lnTo>
                    <a:lnTo>
                      <a:pt x="51" y="0"/>
                    </a:lnTo>
                    <a:lnTo>
                      <a:pt x="50" y="2"/>
                    </a:lnTo>
                    <a:lnTo>
                      <a:pt x="50" y="2"/>
                    </a:lnTo>
                    <a:lnTo>
                      <a:pt x="47" y="2"/>
                    </a:lnTo>
                    <a:lnTo>
                      <a:pt x="47" y="2"/>
                    </a:lnTo>
                    <a:lnTo>
                      <a:pt x="44" y="5"/>
                    </a:lnTo>
                    <a:lnTo>
                      <a:pt x="44" y="5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9"/>
                    </a:lnTo>
                    <a:lnTo>
                      <a:pt x="43" y="9"/>
                    </a:lnTo>
                    <a:lnTo>
                      <a:pt x="43" y="10"/>
                    </a:lnTo>
                    <a:lnTo>
                      <a:pt x="43" y="10"/>
                    </a:lnTo>
                    <a:lnTo>
                      <a:pt x="43" y="12"/>
                    </a:lnTo>
                    <a:lnTo>
                      <a:pt x="43" y="15"/>
                    </a:lnTo>
                    <a:lnTo>
                      <a:pt x="43" y="15"/>
                    </a:lnTo>
                    <a:lnTo>
                      <a:pt x="43" y="19"/>
                    </a:lnTo>
                    <a:lnTo>
                      <a:pt x="43" y="19"/>
                    </a:lnTo>
                    <a:lnTo>
                      <a:pt x="43" y="23"/>
                    </a:lnTo>
                    <a:lnTo>
                      <a:pt x="43" y="23"/>
                    </a:lnTo>
                    <a:lnTo>
                      <a:pt x="37" y="23"/>
                    </a:lnTo>
                    <a:lnTo>
                      <a:pt x="37" y="23"/>
                    </a:lnTo>
                    <a:lnTo>
                      <a:pt x="36" y="23"/>
                    </a:lnTo>
                    <a:lnTo>
                      <a:pt x="36" y="23"/>
                    </a:lnTo>
                    <a:lnTo>
                      <a:pt x="33" y="23"/>
                    </a:lnTo>
                    <a:lnTo>
                      <a:pt x="33" y="23"/>
                    </a:lnTo>
                    <a:lnTo>
                      <a:pt x="27" y="23"/>
                    </a:lnTo>
                    <a:lnTo>
                      <a:pt x="27" y="23"/>
                    </a:lnTo>
                    <a:lnTo>
                      <a:pt x="27" y="23"/>
                    </a:lnTo>
                    <a:lnTo>
                      <a:pt x="24" y="23"/>
                    </a:lnTo>
                    <a:lnTo>
                      <a:pt x="24" y="23"/>
                    </a:lnTo>
                    <a:lnTo>
                      <a:pt x="21" y="23"/>
                    </a:lnTo>
                    <a:lnTo>
                      <a:pt x="21" y="23"/>
                    </a:lnTo>
                    <a:lnTo>
                      <a:pt x="19" y="23"/>
                    </a:lnTo>
                    <a:lnTo>
                      <a:pt x="16" y="23"/>
                    </a:lnTo>
                    <a:lnTo>
                      <a:pt x="16" y="23"/>
                    </a:lnTo>
                    <a:lnTo>
                      <a:pt x="16" y="20"/>
                    </a:lnTo>
                    <a:lnTo>
                      <a:pt x="16" y="20"/>
                    </a:lnTo>
                    <a:lnTo>
                      <a:pt x="14" y="16"/>
                    </a:lnTo>
                    <a:lnTo>
                      <a:pt x="14" y="16"/>
                    </a:lnTo>
                    <a:lnTo>
                      <a:pt x="14" y="16"/>
                    </a:lnTo>
                    <a:lnTo>
                      <a:pt x="14" y="16"/>
                    </a:lnTo>
                    <a:lnTo>
                      <a:pt x="14" y="16"/>
                    </a:lnTo>
                    <a:lnTo>
                      <a:pt x="14" y="13"/>
                    </a:lnTo>
                    <a:lnTo>
                      <a:pt x="14" y="13"/>
                    </a:lnTo>
                    <a:lnTo>
                      <a:pt x="14" y="10"/>
                    </a:lnTo>
                    <a:lnTo>
                      <a:pt x="14" y="9"/>
                    </a:lnTo>
                    <a:lnTo>
                      <a:pt x="14" y="9"/>
                    </a:lnTo>
                    <a:lnTo>
                      <a:pt x="14" y="9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3" y="5"/>
                    </a:lnTo>
                    <a:lnTo>
                      <a:pt x="13" y="5"/>
                    </a:lnTo>
                    <a:lnTo>
                      <a:pt x="12" y="3"/>
                    </a:lnTo>
                    <a:lnTo>
                      <a:pt x="12" y="3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2" y="3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2" y="6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4" y="13"/>
                    </a:lnTo>
                    <a:lnTo>
                      <a:pt x="4" y="13"/>
                    </a:lnTo>
                    <a:lnTo>
                      <a:pt x="6" y="20"/>
                    </a:lnTo>
                    <a:lnTo>
                      <a:pt x="6" y="20"/>
                    </a:lnTo>
                    <a:lnTo>
                      <a:pt x="6" y="27"/>
                    </a:lnTo>
                    <a:lnTo>
                      <a:pt x="6" y="27"/>
                    </a:lnTo>
                    <a:lnTo>
                      <a:pt x="6" y="33"/>
                    </a:lnTo>
                    <a:lnTo>
                      <a:pt x="6" y="33"/>
                    </a:lnTo>
                    <a:lnTo>
                      <a:pt x="6" y="46"/>
                    </a:lnTo>
                    <a:lnTo>
                      <a:pt x="6" y="46"/>
                    </a:lnTo>
                    <a:lnTo>
                      <a:pt x="4" y="51"/>
                    </a:lnTo>
                    <a:lnTo>
                      <a:pt x="2" y="57"/>
                    </a:lnTo>
                    <a:lnTo>
                      <a:pt x="2" y="57"/>
                    </a:lnTo>
                    <a:lnTo>
                      <a:pt x="2" y="58"/>
                    </a:lnTo>
                    <a:lnTo>
                      <a:pt x="2" y="58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2" y="63"/>
                    </a:lnTo>
                    <a:lnTo>
                      <a:pt x="2" y="63"/>
                    </a:lnTo>
                    <a:lnTo>
                      <a:pt x="4" y="63"/>
                    </a:lnTo>
                    <a:lnTo>
                      <a:pt x="4" y="63"/>
                    </a:lnTo>
                    <a:lnTo>
                      <a:pt x="10" y="63"/>
                    </a:lnTo>
                    <a:lnTo>
                      <a:pt x="10" y="63"/>
                    </a:lnTo>
                    <a:lnTo>
                      <a:pt x="13" y="58"/>
                    </a:lnTo>
                    <a:lnTo>
                      <a:pt x="13" y="58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6" y="41"/>
                    </a:lnTo>
                    <a:lnTo>
                      <a:pt x="16" y="41"/>
                    </a:lnTo>
                    <a:lnTo>
                      <a:pt x="16" y="39"/>
                    </a:lnTo>
                    <a:lnTo>
                      <a:pt x="16" y="39"/>
                    </a:lnTo>
                    <a:lnTo>
                      <a:pt x="16" y="36"/>
                    </a:lnTo>
                    <a:lnTo>
                      <a:pt x="16" y="36"/>
                    </a:lnTo>
                    <a:lnTo>
                      <a:pt x="16" y="33"/>
                    </a:lnTo>
                    <a:lnTo>
                      <a:pt x="16" y="31"/>
                    </a:lnTo>
                    <a:lnTo>
                      <a:pt x="16" y="31"/>
                    </a:lnTo>
                    <a:lnTo>
                      <a:pt x="29" y="31"/>
                    </a:lnTo>
                    <a:lnTo>
                      <a:pt x="29" y="31"/>
                    </a:lnTo>
                    <a:lnTo>
                      <a:pt x="36" y="31"/>
                    </a:lnTo>
                    <a:lnTo>
                      <a:pt x="43" y="31"/>
                    </a:lnTo>
                    <a:lnTo>
                      <a:pt x="43" y="31"/>
                    </a:lnTo>
                    <a:lnTo>
                      <a:pt x="43" y="39"/>
                    </a:lnTo>
                    <a:lnTo>
                      <a:pt x="43" y="39"/>
                    </a:lnTo>
                    <a:lnTo>
                      <a:pt x="43" y="48"/>
                    </a:lnTo>
                    <a:lnTo>
                      <a:pt x="43" y="48"/>
                    </a:lnTo>
                    <a:lnTo>
                      <a:pt x="44" y="57"/>
                    </a:lnTo>
                    <a:lnTo>
                      <a:pt x="44" y="57"/>
                    </a:lnTo>
                    <a:lnTo>
                      <a:pt x="46" y="61"/>
                    </a:lnTo>
                    <a:lnTo>
                      <a:pt x="47" y="63"/>
                    </a:lnTo>
                    <a:lnTo>
                      <a:pt x="47" y="63"/>
                    </a:lnTo>
                    <a:lnTo>
                      <a:pt x="48" y="63"/>
                    </a:lnTo>
                    <a:lnTo>
                      <a:pt x="48" y="63"/>
                    </a:lnTo>
                    <a:lnTo>
                      <a:pt x="50" y="64"/>
                    </a:lnTo>
                    <a:lnTo>
                      <a:pt x="50" y="64"/>
                    </a:lnTo>
                    <a:lnTo>
                      <a:pt x="51" y="64"/>
                    </a:lnTo>
                    <a:lnTo>
                      <a:pt x="51" y="64"/>
                    </a:lnTo>
                    <a:lnTo>
                      <a:pt x="54" y="63"/>
                    </a:lnTo>
                    <a:lnTo>
                      <a:pt x="54" y="63"/>
                    </a:lnTo>
                    <a:lnTo>
                      <a:pt x="55" y="61"/>
                    </a:lnTo>
                    <a:lnTo>
                      <a:pt x="57" y="60"/>
                    </a:lnTo>
                    <a:lnTo>
                      <a:pt x="57" y="60"/>
                    </a:lnTo>
                    <a:lnTo>
                      <a:pt x="57" y="60"/>
                    </a:lnTo>
                    <a:lnTo>
                      <a:pt x="55" y="58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31" name="Freeform 46"/>
              <p:cNvSpPr>
                <a:spLocks/>
              </p:cNvSpPr>
              <p:nvPr userDrawn="1"/>
            </p:nvSpPr>
            <p:spPr bwMode="auto">
              <a:xfrm>
                <a:off x="2424642" y="-220143"/>
                <a:ext cx="19050" cy="98425"/>
              </a:xfrm>
              <a:custGeom>
                <a:avLst/>
                <a:gdLst>
                  <a:gd name="T0" fmla="*/ 12 w 12"/>
                  <a:gd name="T1" fmla="*/ 55 h 62"/>
                  <a:gd name="T2" fmla="*/ 12 w 12"/>
                  <a:gd name="T3" fmla="*/ 54 h 62"/>
                  <a:gd name="T4" fmla="*/ 11 w 12"/>
                  <a:gd name="T5" fmla="*/ 54 h 62"/>
                  <a:gd name="T6" fmla="*/ 11 w 12"/>
                  <a:gd name="T7" fmla="*/ 54 h 62"/>
                  <a:gd name="T8" fmla="*/ 11 w 12"/>
                  <a:gd name="T9" fmla="*/ 51 h 62"/>
                  <a:gd name="T10" fmla="*/ 11 w 12"/>
                  <a:gd name="T11" fmla="*/ 48 h 62"/>
                  <a:gd name="T12" fmla="*/ 9 w 12"/>
                  <a:gd name="T13" fmla="*/ 38 h 62"/>
                  <a:gd name="T14" fmla="*/ 9 w 12"/>
                  <a:gd name="T15" fmla="*/ 28 h 62"/>
                  <a:gd name="T16" fmla="*/ 9 w 12"/>
                  <a:gd name="T17" fmla="*/ 22 h 62"/>
                  <a:gd name="T18" fmla="*/ 9 w 12"/>
                  <a:gd name="T19" fmla="*/ 15 h 62"/>
                  <a:gd name="T20" fmla="*/ 9 w 12"/>
                  <a:gd name="T21" fmla="*/ 8 h 62"/>
                  <a:gd name="T22" fmla="*/ 11 w 12"/>
                  <a:gd name="T23" fmla="*/ 3 h 62"/>
                  <a:gd name="T24" fmla="*/ 11 w 12"/>
                  <a:gd name="T25" fmla="*/ 1 h 62"/>
                  <a:gd name="T26" fmla="*/ 9 w 12"/>
                  <a:gd name="T27" fmla="*/ 0 h 62"/>
                  <a:gd name="T28" fmla="*/ 7 w 12"/>
                  <a:gd name="T29" fmla="*/ 0 h 62"/>
                  <a:gd name="T30" fmla="*/ 7 w 12"/>
                  <a:gd name="T31" fmla="*/ 0 h 62"/>
                  <a:gd name="T32" fmla="*/ 5 w 12"/>
                  <a:gd name="T33" fmla="*/ 0 h 62"/>
                  <a:gd name="T34" fmla="*/ 4 w 12"/>
                  <a:gd name="T35" fmla="*/ 0 h 62"/>
                  <a:gd name="T36" fmla="*/ 1 w 12"/>
                  <a:gd name="T37" fmla="*/ 0 h 62"/>
                  <a:gd name="T38" fmla="*/ 0 w 12"/>
                  <a:gd name="T39" fmla="*/ 3 h 62"/>
                  <a:gd name="T40" fmla="*/ 0 w 12"/>
                  <a:gd name="T41" fmla="*/ 3 h 62"/>
                  <a:gd name="T42" fmla="*/ 0 w 12"/>
                  <a:gd name="T43" fmla="*/ 3 h 62"/>
                  <a:gd name="T44" fmla="*/ 0 w 12"/>
                  <a:gd name="T45" fmla="*/ 8 h 62"/>
                  <a:gd name="T46" fmla="*/ 1 w 12"/>
                  <a:gd name="T47" fmla="*/ 13 h 62"/>
                  <a:gd name="T48" fmla="*/ 1 w 12"/>
                  <a:gd name="T49" fmla="*/ 38 h 62"/>
                  <a:gd name="T50" fmla="*/ 1 w 12"/>
                  <a:gd name="T51" fmla="*/ 48 h 62"/>
                  <a:gd name="T52" fmla="*/ 0 w 12"/>
                  <a:gd name="T53" fmla="*/ 59 h 62"/>
                  <a:gd name="T54" fmla="*/ 0 w 12"/>
                  <a:gd name="T55" fmla="*/ 59 h 62"/>
                  <a:gd name="T56" fmla="*/ 1 w 12"/>
                  <a:gd name="T57" fmla="*/ 61 h 62"/>
                  <a:gd name="T58" fmla="*/ 2 w 12"/>
                  <a:gd name="T59" fmla="*/ 62 h 62"/>
                  <a:gd name="T60" fmla="*/ 4 w 12"/>
                  <a:gd name="T61" fmla="*/ 61 h 62"/>
                  <a:gd name="T62" fmla="*/ 7 w 12"/>
                  <a:gd name="T63" fmla="*/ 59 h 62"/>
                  <a:gd name="T64" fmla="*/ 11 w 12"/>
                  <a:gd name="T65" fmla="*/ 58 h 62"/>
                  <a:gd name="T66" fmla="*/ 12 w 12"/>
                  <a:gd name="T67" fmla="*/ 55 h 62"/>
                  <a:gd name="T68" fmla="*/ 12 w 12"/>
                  <a:gd name="T69" fmla="*/ 55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" h="62">
                    <a:moveTo>
                      <a:pt x="12" y="55"/>
                    </a:moveTo>
                    <a:lnTo>
                      <a:pt x="12" y="55"/>
                    </a:lnTo>
                    <a:lnTo>
                      <a:pt x="12" y="54"/>
                    </a:lnTo>
                    <a:lnTo>
                      <a:pt x="12" y="54"/>
                    </a:lnTo>
                    <a:lnTo>
                      <a:pt x="11" y="54"/>
                    </a:lnTo>
                    <a:lnTo>
                      <a:pt x="11" y="54"/>
                    </a:lnTo>
                    <a:lnTo>
                      <a:pt x="11" y="54"/>
                    </a:lnTo>
                    <a:lnTo>
                      <a:pt x="11" y="54"/>
                    </a:lnTo>
                    <a:lnTo>
                      <a:pt x="11" y="51"/>
                    </a:lnTo>
                    <a:lnTo>
                      <a:pt x="11" y="51"/>
                    </a:lnTo>
                    <a:lnTo>
                      <a:pt x="11" y="48"/>
                    </a:lnTo>
                    <a:lnTo>
                      <a:pt x="11" y="48"/>
                    </a:lnTo>
                    <a:lnTo>
                      <a:pt x="11" y="48"/>
                    </a:lnTo>
                    <a:lnTo>
                      <a:pt x="9" y="38"/>
                    </a:lnTo>
                    <a:lnTo>
                      <a:pt x="9" y="38"/>
                    </a:lnTo>
                    <a:lnTo>
                      <a:pt x="9" y="28"/>
                    </a:lnTo>
                    <a:lnTo>
                      <a:pt x="9" y="28"/>
                    </a:lnTo>
                    <a:lnTo>
                      <a:pt x="9" y="22"/>
                    </a:lnTo>
                    <a:lnTo>
                      <a:pt x="9" y="22"/>
                    </a:lnTo>
                    <a:lnTo>
                      <a:pt x="9" y="15"/>
                    </a:lnTo>
                    <a:lnTo>
                      <a:pt x="9" y="15"/>
                    </a:lnTo>
                    <a:lnTo>
                      <a:pt x="9" y="8"/>
                    </a:lnTo>
                    <a:lnTo>
                      <a:pt x="9" y="8"/>
                    </a:lnTo>
                    <a:lnTo>
                      <a:pt x="11" y="3"/>
                    </a:lnTo>
                    <a:lnTo>
                      <a:pt x="11" y="3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13"/>
                    </a:lnTo>
                    <a:lnTo>
                      <a:pt x="1" y="13"/>
                    </a:lnTo>
                    <a:lnTo>
                      <a:pt x="1" y="25"/>
                    </a:lnTo>
                    <a:lnTo>
                      <a:pt x="1" y="38"/>
                    </a:lnTo>
                    <a:lnTo>
                      <a:pt x="1" y="38"/>
                    </a:lnTo>
                    <a:lnTo>
                      <a:pt x="1" y="48"/>
                    </a:lnTo>
                    <a:lnTo>
                      <a:pt x="0" y="59"/>
                    </a:lnTo>
                    <a:lnTo>
                      <a:pt x="0" y="59"/>
                    </a:lnTo>
                    <a:lnTo>
                      <a:pt x="0" y="59"/>
                    </a:lnTo>
                    <a:lnTo>
                      <a:pt x="0" y="59"/>
                    </a:lnTo>
                    <a:lnTo>
                      <a:pt x="0" y="59"/>
                    </a:lnTo>
                    <a:lnTo>
                      <a:pt x="1" y="61"/>
                    </a:lnTo>
                    <a:lnTo>
                      <a:pt x="1" y="61"/>
                    </a:lnTo>
                    <a:lnTo>
                      <a:pt x="2" y="62"/>
                    </a:lnTo>
                    <a:lnTo>
                      <a:pt x="2" y="62"/>
                    </a:lnTo>
                    <a:lnTo>
                      <a:pt x="4" y="61"/>
                    </a:lnTo>
                    <a:lnTo>
                      <a:pt x="4" y="61"/>
                    </a:lnTo>
                    <a:lnTo>
                      <a:pt x="7" y="59"/>
                    </a:lnTo>
                    <a:lnTo>
                      <a:pt x="7" y="59"/>
                    </a:lnTo>
                    <a:lnTo>
                      <a:pt x="11" y="58"/>
                    </a:lnTo>
                    <a:lnTo>
                      <a:pt x="11" y="58"/>
                    </a:lnTo>
                    <a:lnTo>
                      <a:pt x="12" y="55"/>
                    </a:lnTo>
                    <a:lnTo>
                      <a:pt x="12" y="55"/>
                    </a:lnTo>
                    <a:lnTo>
                      <a:pt x="12" y="5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32" name="Freeform 47"/>
              <p:cNvSpPr>
                <a:spLocks/>
              </p:cNvSpPr>
              <p:nvPr userDrawn="1"/>
            </p:nvSpPr>
            <p:spPr bwMode="auto">
              <a:xfrm>
                <a:off x="2424642" y="-220143"/>
                <a:ext cx="19050" cy="98425"/>
              </a:xfrm>
              <a:custGeom>
                <a:avLst/>
                <a:gdLst>
                  <a:gd name="T0" fmla="*/ 12 w 12"/>
                  <a:gd name="T1" fmla="*/ 55 h 62"/>
                  <a:gd name="T2" fmla="*/ 12 w 12"/>
                  <a:gd name="T3" fmla="*/ 54 h 62"/>
                  <a:gd name="T4" fmla="*/ 11 w 12"/>
                  <a:gd name="T5" fmla="*/ 54 h 62"/>
                  <a:gd name="T6" fmla="*/ 11 w 12"/>
                  <a:gd name="T7" fmla="*/ 54 h 62"/>
                  <a:gd name="T8" fmla="*/ 11 w 12"/>
                  <a:gd name="T9" fmla="*/ 51 h 62"/>
                  <a:gd name="T10" fmla="*/ 11 w 12"/>
                  <a:gd name="T11" fmla="*/ 48 h 62"/>
                  <a:gd name="T12" fmla="*/ 9 w 12"/>
                  <a:gd name="T13" fmla="*/ 38 h 62"/>
                  <a:gd name="T14" fmla="*/ 9 w 12"/>
                  <a:gd name="T15" fmla="*/ 28 h 62"/>
                  <a:gd name="T16" fmla="*/ 9 w 12"/>
                  <a:gd name="T17" fmla="*/ 22 h 62"/>
                  <a:gd name="T18" fmla="*/ 9 w 12"/>
                  <a:gd name="T19" fmla="*/ 15 h 62"/>
                  <a:gd name="T20" fmla="*/ 9 w 12"/>
                  <a:gd name="T21" fmla="*/ 8 h 62"/>
                  <a:gd name="T22" fmla="*/ 11 w 12"/>
                  <a:gd name="T23" fmla="*/ 3 h 62"/>
                  <a:gd name="T24" fmla="*/ 11 w 12"/>
                  <a:gd name="T25" fmla="*/ 1 h 62"/>
                  <a:gd name="T26" fmla="*/ 9 w 12"/>
                  <a:gd name="T27" fmla="*/ 0 h 62"/>
                  <a:gd name="T28" fmla="*/ 7 w 12"/>
                  <a:gd name="T29" fmla="*/ 0 h 62"/>
                  <a:gd name="T30" fmla="*/ 7 w 12"/>
                  <a:gd name="T31" fmla="*/ 0 h 62"/>
                  <a:gd name="T32" fmla="*/ 5 w 12"/>
                  <a:gd name="T33" fmla="*/ 0 h 62"/>
                  <a:gd name="T34" fmla="*/ 4 w 12"/>
                  <a:gd name="T35" fmla="*/ 0 h 62"/>
                  <a:gd name="T36" fmla="*/ 1 w 12"/>
                  <a:gd name="T37" fmla="*/ 0 h 62"/>
                  <a:gd name="T38" fmla="*/ 0 w 12"/>
                  <a:gd name="T39" fmla="*/ 3 h 62"/>
                  <a:gd name="T40" fmla="*/ 0 w 12"/>
                  <a:gd name="T41" fmla="*/ 3 h 62"/>
                  <a:gd name="T42" fmla="*/ 0 w 12"/>
                  <a:gd name="T43" fmla="*/ 3 h 62"/>
                  <a:gd name="T44" fmla="*/ 0 w 12"/>
                  <a:gd name="T45" fmla="*/ 8 h 62"/>
                  <a:gd name="T46" fmla="*/ 1 w 12"/>
                  <a:gd name="T47" fmla="*/ 13 h 62"/>
                  <a:gd name="T48" fmla="*/ 1 w 12"/>
                  <a:gd name="T49" fmla="*/ 38 h 62"/>
                  <a:gd name="T50" fmla="*/ 1 w 12"/>
                  <a:gd name="T51" fmla="*/ 48 h 62"/>
                  <a:gd name="T52" fmla="*/ 0 w 12"/>
                  <a:gd name="T53" fmla="*/ 59 h 62"/>
                  <a:gd name="T54" fmla="*/ 0 w 12"/>
                  <a:gd name="T55" fmla="*/ 59 h 62"/>
                  <a:gd name="T56" fmla="*/ 1 w 12"/>
                  <a:gd name="T57" fmla="*/ 61 h 62"/>
                  <a:gd name="T58" fmla="*/ 2 w 12"/>
                  <a:gd name="T59" fmla="*/ 62 h 62"/>
                  <a:gd name="T60" fmla="*/ 4 w 12"/>
                  <a:gd name="T61" fmla="*/ 61 h 62"/>
                  <a:gd name="T62" fmla="*/ 7 w 12"/>
                  <a:gd name="T63" fmla="*/ 59 h 62"/>
                  <a:gd name="T64" fmla="*/ 11 w 12"/>
                  <a:gd name="T65" fmla="*/ 58 h 62"/>
                  <a:gd name="T66" fmla="*/ 12 w 12"/>
                  <a:gd name="T67" fmla="*/ 55 h 62"/>
                  <a:gd name="T68" fmla="*/ 12 w 12"/>
                  <a:gd name="T69" fmla="*/ 55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" h="62">
                    <a:moveTo>
                      <a:pt x="12" y="55"/>
                    </a:moveTo>
                    <a:lnTo>
                      <a:pt x="12" y="55"/>
                    </a:lnTo>
                    <a:lnTo>
                      <a:pt x="12" y="54"/>
                    </a:lnTo>
                    <a:lnTo>
                      <a:pt x="12" y="54"/>
                    </a:lnTo>
                    <a:lnTo>
                      <a:pt x="11" y="54"/>
                    </a:lnTo>
                    <a:lnTo>
                      <a:pt x="11" y="54"/>
                    </a:lnTo>
                    <a:lnTo>
                      <a:pt x="11" y="54"/>
                    </a:lnTo>
                    <a:lnTo>
                      <a:pt x="11" y="54"/>
                    </a:lnTo>
                    <a:lnTo>
                      <a:pt x="11" y="51"/>
                    </a:lnTo>
                    <a:lnTo>
                      <a:pt x="11" y="51"/>
                    </a:lnTo>
                    <a:lnTo>
                      <a:pt x="11" y="48"/>
                    </a:lnTo>
                    <a:lnTo>
                      <a:pt x="11" y="48"/>
                    </a:lnTo>
                    <a:lnTo>
                      <a:pt x="11" y="48"/>
                    </a:lnTo>
                    <a:lnTo>
                      <a:pt x="9" y="38"/>
                    </a:lnTo>
                    <a:lnTo>
                      <a:pt x="9" y="38"/>
                    </a:lnTo>
                    <a:lnTo>
                      <a:pt x="9" y="28"/>
                    </a:lnTo>
                    <a:lnTo>
                      <a:pt x="9" y="28"/>
                    </a:lnTo>
                    <a:lnTo>
                      <a:pt x="9" y="22"/>
                    </a:lnTo>
                    <a:lnTo>
                      <a:pt x="9" y="22"/>
                    </a:lnTo>
                    <a:lnTo>
                      <a:pt x="9" y="15"/>
                    </a:lnTo>
                    <a:lnTo>
                      <a:pt x="9" y="15"/>
                    </a:lnTo>
                    <a:lnTo>
                      <a:pt x="9" y="8"/>
                    </a:lnTo>
                    <a:lnTo>
                      <a:pt x="9" y="8"/>
                    </a:lnTo>
                    <a:lnTo>
                      <a:pt x="11" y="3"/>
                    </a:lnTo>
                    <a:lnTo>
                      <a:pt x="11" y="3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13"/>
                    </a:lnTo>
                    <a:lnTo>
                      <a:pt x="1" y="13"/>
                    </a:lnTo>
                    <a:lnTo>
                      <a:pt x="1" y="25"/>
                    </a:lnTo>
                    <a:lnTo>
                      <a:pt x="1" y="38"/>
                    </a:lnTo>
                    <a:lnTo>
                      <a:pt x="1" y="38"/>
                    </a:lnTo>
                    <a:lnTo>
                      <a:pt x="1" y="48"/>
                    </a:lnTo>
                    <a:lnTo>
                      <a:pt x="0" y="59"/>
                    </a:lnTo>
                    <a:lnTo>
                      <a:pt x="0" y="59"/>
                    </a:lnTo>
                    <a:lnTo>
                      <a:pt x="0" y="59"/>
                    </a:lnTo>
                    <a:lnTo>
                      <a:pt x="0" y="59"/>
                    </a:lnTo>
                    <a:lnTo>
                      <a:pt x="0" y="59"/>
                    </a:lnTo>
                    <a:lnTo>
                      <a:pt x="1" y="61"/>
                    </a:lnTo>
                    <a:lnTo>
                      <a:pt x="1" y="61"/>
                    </a:lnTo>
                    <a:lnTo>
                      <a:pt x="2" y="62"/>
                    </a:lnTo>
                    <a:lnTo>
                      <a:pt x="2" y="62"/>
                    </a:lnTo>
                    <a:lnTo>
                      <a:pt x="4" y="61"/>
                    </a:lnTo>
                    <a:lnTo>
                      <a:pt x="4" y="61"/>
                    </a:lnTo>
                    <a:lnTo>
                      <a:pt x="7" y="59"/>
                    </a:lnTo>
                    <a:lnTo>
                      <a:pt x="7" y="59"/>
                    </a:lnTo>
                    <a:lnTo>
                      <a:pt x="11" y="58"/>
                    </a:lnTo>
                    <a:lnTo>
                      <a:pt x="11" y="58"/>
                    </a:lnTo>
                    <a:lnTo>
                      <a:pt x="12" y="55"/>
                    </a:lnTo>
                    <a:lnTo>
                      <a:pt x="12" y="55"/>
                    </a:lnTo>
                    <a:lnTo>
                      <a:pt x="12" y="55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33" name="Freeform 48"/>
              <p:cNvSpPr>
                <a:spLocks/>
              </p:cNvSpPr>
              <p:nvPr userDrawn="1"/>
            </p:nvSpPr>
            <p:spPr bwMode="auto">
              <a:xfrm>
                <a:off x="2448454" y="-218556"/>
                <a:ext cx="84138" cy="95250"/>
              </a:xfrm>
              <a:custGeom>
                <a:avLst/>
                <a:gdLst>
                  <a:gd name="T0" fmla="*/ 50 w 53"/>
                  <a:gd name="T1" fmla="*/ 4 h 60"/>
                  <a:gd name="T2" fmla="*/ 48 w 53"/>
                  <a:gd name="T3" fmla="*/ 3 h 60"/>
                  <a:gd name="T4" fmla="*/ 47 w 53"/>
                  <a:gd name="T5" fmla="*/ 3 h 60"/>
                  <a:gd name="T6" fmla="*/ 44 w 53"/>
                  <a:gd name="T7" fmla="*/ 4 h 60"/>
                  <a:gd name="T8" fmla="*/ 43 w 53"/>
                  <a:gd name="T9" fmla="*/ 4 h 60"/>
                  <a:gd name="T10" fmla="*/ 33 w 53"/>
                  <a:gd name="T11" fmla="*/ 2 h 60"/>
                  <a:gd name="T12" fmla="*/ 16 w 53"/>
                  <a:gd name="T13" fmla="*/ 0 h 60"/>
                  <a:gd name="T14" fmla="*/ 7 w 53"/>
                  <a:gd name="T15" fmla="*/ 6 h 60"/>
                  <a:gd name="T16" fmla="*/ 4 w 53"/>
                  <a:gd name="T17" fmla="*/ 10 h 60"/>
                  <a:gd name="T18" fmla="*/ 4 w 53"/>
                  <a:gd name="T19" fmla="*/ 12 h 60"/>
                  <a:gd name="T20" fmla="*/ 3 w 53"/>
                  <a:gd name="T21" fmla="*/ 13 h 60"/>
                  <a:gd name="T22" fmla="*/ 4 w 53"/>
                  <a:gd name="T23" fmla="*/ 20 h 60"/>
                  <a:gd name="T24" fmla="*/ 13 w 53"/>
                  <a:gd name="T25" fmla="*/ 28 h 60"/>
                  <a:gd name="T26" fmla="*/ 30 w 53"/>
                  <a:gd name="T27" fmla="*/ 31 h 60"/>
                  <a:gd name="T28" fmla="*/ 36 w 53"/>
                  <a:gd name="T29" fmla="*/ 34 h 60"/>
                  <a:gd name="T30" fmla="*/ 38 w 53"/>
                  <a:gd name="T31" fmla="*/ 41 h 60"/>
                  <a:gd name="T32" fmla="*/ 38 w 53"/>
                  <a:gd name="T33" fmla="*/ 45 h 60"/>
                  <a:gd name="T34" fmla="*/ 36 w 53"/>
                  <a:gd name="T35" fmla="*/ 50 h 60"/>
                  <a:gd name="T36" fmla="*/ 31 w 53"/>
                  <a:gd name="T37" fmla="*/ 51 h 60"/>
                  <a:gd name="T38" fmla="*/ 23 w 53"/>
                  <a:gd name="T39" fmla="*/ 50 h 60"/>
                  <a:gd name="T40" fmla="*/ 13 w 53"/>
                  <a:gd name="T41" fmla="*/ 45 h 60"/>
                  <a:gd name="T42" fmla="*/ 9 w 53"/>
                  <a:gd name="T43" fmla="*/ 38 h 60"/>
                  <a:gd name="T44" fmla="*/ 6 w 53"/>
                  <a:gd name="T45" fmla="*/ 38 h 60"/>
                  <a:gd name="T46" fmla="*/ 2 w 53"/>
                  <a:gd name="T47" fmla="*/ 41 h 60"/>
                  <a:gd name="T48" fmla="*/ 0 w 53"/>
                  <a:gd name="T49" fmla="*/ 44 h 60"/>
                  <a:gd name="T50" fmla="*/ 2 w 53"/>
                  <a:gd name="T51" fmla="*/ 48 h 60"/>
                  <a:gd name="T52" fmla="*/ 6 w 53"/>
                  <a:gd name="T53" fmla="*/ 53 h 60"/>
                  <a:gd name="T54" fmla="*/ 19 w 53"/>
                  <a:gd name="T55" fmla="*/ 58 h 60"/>
                  <a:gd name="T56" fmla="*/ 30 w 53"/>
                  <a:gd name="T57" fmla="*/ 60 h 60"/>
                  <a:gd name="T58" fmla="*/ 43 w 53"/>
                  <a:gd name="T59" fmla="*/ 55 h 60"/>
                  <a:gd name="T60" fmla="*/ 48 w 53"/>
                  <a:gd name="T61" fmla="*/ 43 h 60"/>
                  <a:gd name="T62" fmla="*/ 43 w 53"/>
                  <a:gd name="T63" fmla="*/ 27 h 60"/>
                  <a:gd name="T64" fmla="*/ 31 w 53"/>
                  <a:gd name="T65" fmla="*/ 24 h 60"/>
                  <a:gd name="T66" fmla="*/ 20 w 53"/>
                  <a:gd name="T67" fmla="*/ 21 h 60"/>
                  <a:gd name="T68" fmla="*/ 13 w 53"/>
                  <a:gd name="T69" fmla="*/ 16 h 60"/>
                  <a:gd name="T70" fmla="*/ 13 w 53"/>
                  <a:gd name="T71" fmla="*/ 14 h 60"/>
                  <a:gd name="T72" fmla="*/ 14 w 53"/>
                  <a:gd name="T73" fmla="*/ 13 h 60"/>
                  <a:gd name="T74" fmla="*/ 14 w 53"/>
                  <a:gd name="T75" fmla="*/ 12 h 60"/>
                  <a:gd name="T76" fmla="*/ 24 w 53"/>
                  <a:gd name="T77" fmla="*/ 9 h 60"/>
                  <a:gd name="T78" fmla="*/ 36 w 53"/>
                  <a:gd name="T79" fmla="*/ 12 h 60"/>
                  <a:gd name="T80" fmla="*/ 37 w 53"/>
                  <a:gd name="T81" fmla="*/ 13 h 60"/>
                  <a:gd name="T82" fmla="*/ 37 w 53"/>
                  <a:gd name="T83" fmla="*/ 14 h 60"/>
                  <a:gd name="T84" fmla="*/ 38 w 53"/>
                  <a:gd name="T85" fmla="*/ 16 h 60"/>
                  <a:gd name="T86" fmla="*/ 44 w 53"/>
                  <a:gd name="T87" fmla="*/ 16 h 60"/>
                  <a:gd name="T88" fmla="*/ 51 w 53"/>
                  <a:gd name="T89" fmla="*/ 9 h 60"/>
                  <a:gd name="T90" fmla="*/ 51 w 53"/>
                  <a:gd name="T91" fmla="*/ 9 h 60"/>
                  <a:gd name="T92" fmla="*/ 53 w 53"/>
                  <a:gd name="T93" fmla="*/ 9 h 60"/>
                  <a:gd name="T94" fmla="*/ 53 w 53"/>
                  <a:gd name="T95" fmla="*/ 7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53" h="60">
                    <a:moveTo>
                      <a:pt x="51" y="4"/>
                    </a:moveTo>
                    <a:lnTo>
                      <a:pt x="51" y="4"/>
                    </a:lnTo>
                    <a:lnTo>
                      <a:pt x="50" y="4"/>
                    </a:lnTo>
                    <a:lnTo>
                      <a:pt x="50" y="4"/>
                    </a:lnTo>
                    <a:lnTo>
                      <a:pt x="50" y="3"/>
                    </a:lnTo>
                    <a:lnTo>
                      <a:pt x="50" y="3"/>
                    </a:lnTo>
                    <a:lnTo>
                      <a:pt x="48" y="3"/>
                    </a:lnTo>
                    <a:lnTo>
                      <a:pt x="48" y="3"/>
                    </a:lnTo>
                    <a:lnTo>
                      <a:pt x="48" y="3"/>
                    </a:lnTo>
                    <a:lnTo>
                      <a:pt x="48" y="3"/>
                    </a:lnTo>
                    <a:lnTo>
                      <a:pt x="48" y="3"/>
                    </a:lnTo>
                    <a:lnTo>
                      <a:pt x="47" y="3"/>
                    </a:lnTo>
                    <a:lnTo>
                      <a:pt x="47" y="3"/>
                    </a:lnTo>
                    <a:lnTo>
                      <a:pt x="45" y="4"/>
                    </a:lnTo>
                    <a:lnTo>
                      <a:pt x="45" y="4"/>
                    </a:lnTo>
                    <a:lnTo>
                      <a:pt x="44" y="4"/>
                    </a:lnTo>
                    <a:lnTo>
                      <a:pt x="44" y="4"/>
                    </a:lnTo>
                    <a:lnTo>
                      <a:pt x="44" y="4"/>
                    </a:lnTo>
                    <a:lnTo>
                      <a:pt x="44" y="4"/>
                    </a:lnTo>
                    <a:lnTo>
                      <a:pt x="43" y="4"/>
                    </a:lnTo>
                    <a:lnTo>
                      <a:pt x="41" y="4"/>
                    </a:lnTo>
                    <a:lnTo>
                      <a:pt x="41" y="4"/>
                    </a:lnTo>
                    <a:lnTo>
                      <a:pt x="33" y="2"/>
                    </a:lnTo>
                    <a:lnTo>
                      <a:pt x="33" y="2"/>
                    </a:lnTo>
                    <a:lnTo>
                      <a:pt x="23" y="0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1" y="3"/>
                    </a:lnTo>
                    <a:lnTo>
                      <a:pt x="11" y="3"/>
                    </a:lnTo>
                    <a:lnTo>
                      <a:pt x="7" y="6"/>
                    </a:lnTo>
                    <a:lnTo>
                      <a:pt x="7" y="6"/>
                    </a:lnTo>
                    <a:lnTo>
                      <a:pt x="4" y="10"/>
                    </a:lnTo>
                    <a:lnTo>
                      <a:pt x="4" y="10"/>
                    </a:lnTo>
                    <a:lnTo>
                      <a:pt x="4" y="10"/>
                    </a:lnTo>
                    <a:lnTo>
                      <a:pt x="4" y="10"/>
                    </a:lnTo>
                    <a:lnTo>
                      <a:pt x="4" y="12"/>
                    </a:lnTo>
                    <a:lnTo>
                      <a:pt x="4" y="12"/>
                    </a:lnTo>
                    <a:lnTo>
                      <a:pt x="4" y="12"/>
                    </a:lnTo>
                    <a:lnTo>
                      <a:pt x="4" y="13"/>
                    </a:lnTo>
                    <a:lnTo>
                      <a:pt x="3" y="13"/>
                    </a:lnTo>
                    <a:lnTo>
                      <a:pt x="3" y="13"/>
                    </a:lnTo>
                    <a:lnTo>
                      <a:pt x="3" y="13"/>
                    </a:lnTo>
                    <a:lnTo>
                      <a:pt x="3" y="14"/>
                    </a:lnTo>
                    <a:lnTo>
                      <a:pt x="3" y="16"/>
                    </a:lnTo>
                    <a:lnTo>
                      <a:pt x="3" y="16"/>
                    </a:lnTo>
                    <a:lnTo>
                      <a:pt x="4" y="20"/>
                    </a:lnTo>
                    <a:lnTo>
                      <a:pt x="7" y="24"/>
                    </a:lnTo>
                    <a:lnTo>
                      <a:pt x="7" y="24"/>
                    </a:lnTo>
                    <a:lnTo>
                      <a:pt x="13" y="28"/>
                    </a:lnTo>
                    <a:lnTo>
                      <a:pt x="13" y="28"/>
                    </a:lnTo>
                    <a:lnTo>
                      <a:pt x="21" y="31"/>
                    </a:lnTo>
                    <a:lnTo>
                      <a:pt x="21" y="31"/>
                    </a:lnTo>
                    <a:lnTo>
                      <a:pt x="28" y="31"/>
                    </a:lnTo>
                    <a:lnTo>
                      <a:pt x="30" y="31"/>
                    </a:lnTo>
                    <a:lnTo>
                      <a:pt x="30" y="31"/>
                    </a:lnTo>
                    <a:lnTo>
                      <a:pt x="33" y="33"/>
                    </a:lnTo>
                    <a:lnTo>
                      <a:pt x="36" y="34"/>
                    </a:lnTo>
                    <a:lnTo>
                      <a:pt x="36" y="34"/>
                    </a:lnTo>
                    <a:lnTo>
                      <a:pt x="38" y="37"/>
                    </a:lnTo>
                    <a:lnTo>
                      <a:pt x="38" y="40"/>
                    </a:lnTo>
                    <a:lnTo>
                      <a:pt x="38" y="40"/>
                    </a:lnTo>
                    <a:lnTo>
                      <a:pt x="38" y="41"/>
                    </a:lnTo>
                    <a:lnTo>
                      <a:pt x="38" y="41"/>
                    </a:lnTo>
                    <a:lnTo>
                      <a:pt x="40" y="43"/>
                    </a:lnTo>
                    <a:lnTo>
                      <a:pt x="40" y="43"/>
                    </a:lnTo>
                    <a:lnTo>
                      <a:pt x="38" y="45"/>
                    </a:lnTo>
                    <a:lnTo>
                      <a:pt x="38" y="45"/>
                    </a:lnTo>
                    <a:lnTo>
                      <a:pt x="37" y="48"/>
                    </a:lnTo>
                    <a:lnTo>
                      <a:pt x="37" y="48"/>
                    </a:lnTo>
                    <a:lnTo>
                      <a:pt x="36" y="50"/>
                    </a:lnTo>
                    <a:lnTo>
                      <a:pt x="36" y="50"/>
                    </a:lnTo>
                    <a:lnTo>
                      <a:pt x="33" y="50"/>
                    </a:lnTo>
                    <a:lnTo>
                      <a:pt x="33" y="50"/>
                    </a:lnTo>
                    <a:lnTo>
                      <a:pt x="31" y="51"/>
                    </a:lnTo>
                    <a:lnTo>
                      <a:pt x="28" y="51"/>
                    </a:lnTo>
                    <a:lnTo>
                      <a:pt x="28" y="51"/>
                    </a:lnTo>
                    <a:lnTo>
                      <a:pt x="23" y="50"/>
                    </a:lnTo>
                    <a:lnTo>
                      <a:pt x="23" y="50"/>
                    </a:lnTo>
                    <a:lnTo>
                      <a:pt x="17" y="48"/>
                    </a:lnTo>
                    <a:lnTo>
                      <a:pt x="17" y="48"/>
                    </a:lnTo>
                    <a:lnTo>
                      <a:pt x="13" y="45"/>
                    </a:lnTo>
                    <a:lnTo>
                      <a:pt x="13" y="45"/>
                    </a:lnTo>
                    <a:lnTo>
                      <a:pt x="10" y="41"/>
                    </a:lnTo>
                    <a:lnTo>
                      <a:pt x="10" y="41"/>
                    </a:lnTo>
                    <a:lnTo>
                      <a:pt x="10" y="41"/>
                    </a:lnTo>
                    <a:lnTo>
                      <a:pt x="9" y="38"/>
                    </a:lnTo>
                    <a:lnTo>
                      <a:pt x="9" y="38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4" y="38"/>
                    </a:lnTo>
                    <a:lnTo>
                      <a:pt x="4" y="38"/>
                    </a:lnTo>
                    <a:lnTo>
                      <a:pt x="2" y="41"/>
                    </a:lnTo>
                    <a:lnTo>
                      <a:pt x="2" y="41"/>
                    </a:lnTo>
                    <a:lnTo>
                      <a:pt x="2" y="43"/>
                    </a:lnTo>
                    <a:lnTo>
                      <a:pt x="2" y="43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2" y="48"/>
                    </a:lnTo>
                    <a:lnTo>
                      <a:pt x="2" y="48"/>
                    </a:lnTo>
                    <a:lnTo>
                      <a:pt x="3" y="50"/>
                    </a:lnTo>
                    <a:lnTo>
                      <a:pt x="3" y="50"/>
                    </a:lnTo>
                    <a:lnTo>
                      <a:pt x="6" y="53"/>
                    </a:lnTo>
                    <a:lnTo>
                      <a:pt x="6" y="53"/>
                    </a:lnTo>
                    <a:lnTo>
                      <a:pt x="9" y="54"/>
                    </a:lnTo>
                    <a:lnTo>
                      <a:pt x="9" y="54"/>
                    </a:lnTo>
                    <a:lnTo>
                      <a:pt x="13" y="57"/>
                    </a:lnTo>
                    <a:lnTo>
                      <a:pt x="19" y="58"/>
                    </a:lnTo>
                    <a:lnTo>
                      <a:pt x="19" y="58"/>
                    </a:lnTo>
                    <a:lnTo>
                      <a:pt x="30" y="60"/>
                    </a:lnTo>
                    <a:lnTo>
                      <a:pt x="30" y="60"/>
                    </a:lnTo>
                    <a:lnTo>
                      <a:pt x="30" y="60"/>
                    </a:lnTo>
                    <a:lnTo>
                      <a:pt x="37" y="58"/>
                    </a:lnTo>
                    <a:lnTo>
                      <a:pt x="37" y="58"/>
                    </a:lnTo>
                    <a:lnTo>
                      <a:pt x="43" y="55"/>
                    </a:lnTo>
                    <a:lnTo>
                      <a:pt x="43" y="55"/>
                    </a:lnTo>
                    <a:lnTo>
                      <a:pt x="47" y="51"/>
                    </a:lnTo>
                    <a:lnTo>
                      <a:pt x="47" y="51"/>
                    </a:lnTo>
                    <a:lnTo>
                      <a:pt x="48" y="47"/>
                    </a:lnTo>
                    <a:lnTo>
                      <a:pt x="48" y="43"/>
                    </a:lnTo>
                    <a:lnTo>
                      <a:pt x="48" y="41"/>
                    </a:lnTo>
                    <a:lnTo>
                      <a:pt x="48" y="41"/>
                    </a:lnTo>
                    <a:lnTo>
                      <a:pt x="47" y="33"/>
                    </a:lnTo>
                    <a:lnTo>
                      <a:pt x="43" y="27"/>
                    </a:lnTo>
                    <a:lnTo>
                      <a:pt x="43" y="27"/>
                    </a:lnTo>
                    <a:lnTo>
                      <a:pt x="37" y="24"/>
                    </a:lnTo>
                    <a:lnTo>
                      <a:pt x="31" y="24"/>
                    </a:lnTo>
                    <a:lnTo>
                      <a:pt x="31" y="24"/>
                    </a:lnTo>
                    <a:lnTo>
                      <a:pt x="26" y="23"/>
                    </a:lnTo>
                    <a:lnTo>
                      <a:pt x="26" y="23"/>
                    </a:lnTo>
                    <a:lnTo>
                      <a:pt x="20" y="21"/>
                    </a:lnTo>
                    <a:lnTo>
                      <a:pt x="20" y="21"/>
                    </a:lnTo>
                    <a:lnTo>
                      <a:pt x="16" y="20"/>
                    </a:lnTo>
                    <a:lnTo>
                      <a:pt x="16" y="20"/>
                    </a:lnTo>
                    <a:lnTo>
                      <a:pt x="14" y="19"/>
                    </a:lnTo>
                    <a:lnTo>
                      <a:pt x="13" y="16"/>
                    </a:lnTo>
                    <a:lnTo>
                      <a:pt x="13" y="16"/>
                    </a:lnTo>
                    <a:lnTo>
                      <a:pt x="13" y="16"/>
                    </a:lnTo>
                    <a:lnTo>
                      <a:pt x="13" y="14"/>
                    </a:lnTo>
                    <a:lnTo>
                      <a:pt x="13" y="14"/>
                    </a:lnTo>
                    <a:lnTo>
                      <a:pt x="13" y="14"/>
                    </a:lnTo>
                    <a:lnTo>
                      <a:pt x="13" y="14"/>
                    </a:lnTo>
                    <a:lnTo>
                      <a:pt x="14" y="14"/>
                    </a:lnTo>
                    <a:lnTo>
                      <a:pt x="14" y="13"/>
                    </a:lnTo>
                    <a:lnTo>
                      <a:pt x="14" y="13"/>
                    </a:lnTo>
                    <a:lnTo>
                      <a:pt x="14" y="13"/>
                    </a:lnTo>
                    <a:lnTo>
                      <a:pt x="14" y="12"/>
                    </a:lnTo>
                    <a:lnTo>
                      <a:pt x="14" y="12"/>
                    </a:lnTo>
                    <a:lnTo>
                      <a:pt x="14" y="12"/>
                    </a:lnTo>
                    <a:lnTo>
                      <a:pt x="19" y="9"/>
                    </a:lnTo>
                    <a:lnTo>
                      <a:pt x="19" y="9"/>
                    </a:lnTo>
                    <a:lnTo>
                      <a:pt x="24" y="9"/>
                    </a:lnTo>
                    <a:lnTo>
                      <a:pt x="24" y="9"/>
                    </a:lnTo>
                    <a:lnTo>
                      <a:pt x="30" y="9"/>
                    </a:lnTo>
                    <a:lnTo>
                      <a:pt x="30" y="9"/>
                    </a:lnTo>
                    <a:lnTo>
                      <a:pt x="36" y="12"/>
                    </a:lnTo>
                    <a:lnTo>
                      <a:pt x="37" y="12"/>
                    </a:lnTo>
                    <a:lnTo>
                      <a:pt x="37" y="13"/>
                    </a:lnTo>
                    <a:lnTo>
                      <a:pt x="37" y="13"/>
                    </a:lnTo>
                    <a:lnTo>
                      <a:pt x="37" y="13"/>
                    </a:lnTo>
                    <a:lnTo>
                      <a:pt x="37" y="13"/>
                    </a:lnTo>
                    <a:lnTo>
                      <a:pt x="37" y="13"/>
                    </a:lnTo>
                    <a:lnTo>
                      <a:pt x="37" y="14"/>
                    </a:lnTo>
                    <a:lnTo>
                      <a:pt x="37" y="14"/>
                    </a:lnTo>
                    <a:lnTo>
                      <a:pt x="37" y="14"/>
                    </a:lnTo>
                    <a:lnTo>
                      <a:pt x="37" y="14"/>
                    </a:lnTo>
                    <a:lnTo>
                      <a:pt x="38" y="16"/>
                    </a:lnTo>
                    <a:lnTo>
                      <a:pt x="38" y="16"/>
                    </a:lnTo>
                    <a:lnTo>
                      <a:pt x="40" y="17"/>
                    </a:lnTo>
                    <a:lnTo>
                      <a:pt x="41" y="17"/>
                    </a:lnTo>
                    <a:lnTo>
                      <a:pt x="41" y="17"/>
                    </a:lnTo>
                    <a:lnTo>
                      <a:pt x="44" y="16"/>
                    </a:lnTo>
                    <a:lnTo>
                      <a:pt x="47" y="14"/>
                    </a:lnTo>
                    <a:lnTo>
                      <a:pt x="47" y="14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3" y="9"/>
                    </a:lnTo>
                    <a:lnTo>
                      <a:pt x="53" y="9"/>
                    </a:lnTo>
                    <a:lnTo>
                      <a:pt x="53" y="9"/>
                    </a:lnTo>
                    <a:lnTo>
                      <a:pt x="53" y="9"/>
                    </a:lnTo>
                    <a:lnTo>
                      <a:pt x="53" y="7"/>
                    </a:lnTo>
                    <a:lnTo>
                      <a:pt x="53" y="7"/>
                    </a:lnTo>
                    <a:lnTo>
                      <a:pt x="53" y="7"/>
                    </a:lnTo>
                    <a:lnTo>
                      <a:pt x="53" y="7"/>
                    </a:lnTo>
                    <a:lnTo>
                      <a:pt x="51" y="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34" name="Freeform 49"/>
              <p:cNvSpPr>
                <a:spLocks/>
              </p:cNvSpPr>
              <p:nvPr userDrawn="1"/>
            </p:nvSpPr>
            <p:spPr bwMode="auto">
              <a:xfrm>
                <a:off x="2448454" y="-218556"/>
                <a:ext cx="84138" cy="95250"/>
              </a:xfrm>
              <a:custGeom>
                <a:avLst/>
                <a:gdLst>
                  <a:gd name="T0" fmla="*/ 50 w 53"/>
                  <a:gd name="T1" fmla="*/ 4 h 60"/>
                  <a:gd name="T2" fmla="*/ 48 w 53"/>
                  <a:gd name="T3" fmla="*/ 3 h 60"/>
                  <a:gd name="T4" fmla="*/ 47 w 53"/>
                  <a:gd name="T5" fmla="*/ 3 h 60"/>
                  <a:gd name="T6" fmla="*/ 44 w 53"/>
                  <a:gd name="T7" fmla="*/ 4 h 60"/>
                  <a:gd name="T8" fmla="*/ 43 w 53"/>
                  <a:gd name="T9" fmla="*/ 4 h 60"/>
                  <a:gd name="T10" fmla="*/ 33 w 53"/>
                  <a:gd name="T11" fmla="*/ 2 h 60"/>
                  <a:gd name="T12" fmla="*/ 16 w 53"/>
                  <a:gd name="T13" fmla="*/ 0 h 60"/>
                  <a:gd name="T14" fmla="*/ 7 w 53"/>
                  <a:gd name="T15" fmla="*/ 6 h 60"/>
                  <a:gd name="T16" fmla="*/ 4 w 53"/>
                  <a:gd name="T17" fmla="*/ 10 h 60"/>
                  <a:gd name="T18" fmla="*/ 4 w 53"/>
                  <a:gd name="T19" fmla="*/ 12 h 60"/>
                  <a:gd name="T20" fmla="*/ 3 w 53"/>
                  <a:gd name="T21" fmla="*/ 13 h 60"/>
                  <a:gd name="T22" fmla="*/ 4 w 53"/>
                  <a:gd name="T23" fmla="*/ 20 h 60"/>
                  <a:gd name="T24" fmla="*/ 13 w 53"/>
                  <a:gd name="T25" fmla="*/ 28 h 60"/>
                  <a:gd name="T26" fmla="*/ 30 w 53"/>
                  <a:gd name="T27" fmla="*/ 31 h 60"/>
                  <a:gd name="T28" fmla="*/ 36 w 53"/>
                  <a:gd name="T29" fmla="*/ 34 h 60"/>
                  <a:gd name="T30" fmla="*/ 38 w 53"/>
                  <a:gd name="T31" fmla="*/ 41 h 60"/>
                  <a:gd name="T32" fmla="*/ 38 w 53"/>
                  <a:gd name="T33" fmla="*/ 45 h 60"/>
                  <a:gd name="T34" fmla="*/ 36 w 53"/>
                  <a:gd name="T35" fmla="*/ 50 h 60"/>
                  <a:gd name="T36" fmla="*/ 31 w 53"/>
                  <a:gd name="T37" fmla="*/ 51 h 60"/>
                  <a:gd name="T38" fmla="*/ 23 w 53"/>
                  <a:gd name="T39" fmla="*/ 50 h 60"/>
                  <a:gd name="T40" fmla="*/ 13 w 53"/>
                  <a:gd name="T41" fmla="*/ 45 h 60"/>
                  <a:gd name="T42" fmla="*/ 9 w 53"/>
                  <a:gd name="T43" fmla="*/ 38 h 60"/>
                  <a:gd name="T44" fmla="*/ 6 w 53"/>
                  <a:gd name="T45" fmla="*/ 38 h 60"/>
                  <a:gd name="T46" fmla="*/ 2 w 53"/>
                  <a:gd name="T47" fmla="*/ 41 h 60"/>
                  <a:gd name="T48" fmla="*/ 0 w 53"/>
                  <a:gd name="T49" fmla="*/ 44 h 60"/>
                  <a:gd name="T50" fmla="*/ 2 w 53"/>
                  <a:gd name="T51" fmla="*/ 48 h 60"/>
                  <a:gd name="T52" fmla="*/ 6 w 53"/>
                  <a:gd name="T53" fmla="*/ 53 h 60"/>
                  <a:gd name="T54" fmla="*/ 19 w 53"/>
                  <a:gd name="T55" fmla="*/ 58 h 60"/>
                  <a:gd name="T56" fmla="*/ 30 w 53"/>
                  <a:gd name="T57" fmla="*/ 60 h 60"/>
                  <a:gd name="T58" fmla="*/ 43 w 53"/>
                  <a:gd name="T59" fmla="*/ 55 h 60"/>
                  <a:gd name="T60" fmla="*/ 48 w 53"/>
                  <a:gd name="T61" fmla="*/ 43 h 60"/>
                  <a:gd name="T62" fmla="*/ 43 w 53"/>
                  <a:gd name="T63" fmla="*/ 27 h 60"/>
                  <a:gd name="T64" fmla="*/ 31 w 53"/>
                  <a:gd name="T65" fmla="*/ 24 h 60"/>
                  <a:gd name="T66" fmla="*/ 20 w 53"/>
                  <a:gd name="T67" fmla="*/ 21 h 60"/>
                  <a:gd name="T68" fmla="*/ 13 w 53"/>
                  <a:gd name="T69" fmla="*/ 16 h 60"/>
                  <a:gd name="T70" fmla="*/ 13 w 53"/>
                  <a:gd name="T71" fmla="*/ 14 h 60"/>
                  <a:gd name="T72" fmla="*/ 14 w 53"/>
                  <a:gd name="T73" fmla="*/ 13 h 60"/>
                  <a:gd name="T74" fmla="*/ 14 w 53"/>
                  <a:gd name="T75" fmla="*/ 12 h 60"/>
                  <a:gd name="T76" fmla="*/ 24 w 53"/>
                  <a:gd name="T77" fmla="*/ 9 h 60"/>
                  <a:gd name="T78" fmla="*/ 36 w 53"/>
                  <a:gd name="T79" fmla="*/ 12 h 60"/>
                  <a:gd name="T80" fmla="*/ 37 w 53"/>
                  <a:gd name="T81" fmla="*/ 13 h 60"/>
                  <a:gd name="T82" fmla="*/ 37 w 53"/>
                  <a:gd name="T83" fmla="*/ 14 h 60"/>
                  <a:gd name="T84" fmla="*/ 38 w 53"/>
                  <a:gd name="T85" fmla="*/ 16 h 60"/>
                  <a:gd name="T86" fmla="*/ 44 w 53"/>
                  <a:gd name="T87" fmla="*/ 16 h 60"/>
                  <a:gd name="T88" fmla="*/ 51 w 53"/>
                  <a:gd name="T89" fmla="*/ 9 h 60"/>
                  <a:gd name="T90" fmla="*/ 51 w 53"/>
                  <a:gd name="T91" fmla="*/ 9 h 60"/>
                  <a:gd name="T92" fmla="*/ 53 w 53"/>
                  <a:gd name="T93" fmla="*/ 9 h 60"/>
                  <a:gd name="T94" fmla="*/ 53 w 53"/>
                  <a:gd name="T95" fmla="*/ 7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53" h="60">
                    <a:moveTo>
                      <a:pt x="51" y="4"/>
                    </a:moveTo>
                    <a:lnTo>
                      <a:pt x="51" y="4"/>
                    </a:lnTo>
                    <a:lnTo>
                      <a:pt x="50" y="4"/>
                    </a:lnTo>
                    <a:lnTo>
                      <a:pt x="50" y="4"/>
                    </a:lnTo>
                    <a:lnTo>
                      <a:pt x="50" y="3"/>
                    </a:lnTo>
                    <a:lnTo>
                      <a:pt x="50" y="3"/>
                    </a:lnTo>
                    <a:lnTo>
                      <a:pt x="48" y="3"/>
                    </a:lnTo>
                    <a:lnTo>
                      <a:pt x="48" y="3"/>
                    </a:lnTo>
                    <a:lnTo>
                      <a:pt x="48" y="3"/>
                    </a:lnTo>
                    <a:lnTo>
                      <a:pt x="48" y="3"/>
                    </a:lnTo>
                    <a:lnTo>
                      <a:pt x="48" y="3"/>
                    </a:lnTo>
                    <a:lnTo>
                      <a:pt x="47" y="3"/>
                    </a:lnTo>
                    <a:lnTo>
                      <a:pt x="47" y="3"/>
                    </a:lnTo>
                    <a:lnTo>
                      <a:pt x="45" y="4"/>
                    </a:lnTo>
                    <a:lnTo>
                      <a:pt x="45" y="4"/>
                    </a:lnTo>
                    <a:lnTo>
                      <a:pt x="44" y="4"/>
                    </a:lnTo>
                    <a:lnTo>
                      <a:pt x="44" y="4"/>
                    </a:lnTo>
                    <a:lnTo>
                      <a:pt x="44" y="4"/>
                    </a:lnTo>
                    <a:lnTo>
                      <a:pt x="44" y="4"/>
                    </a:lnTo>
                    <a:lnTo>
                      <a:pt x="43" y="4"/>
                    </a:lnTo>
                    <a:lnTo>
                      <a:pt x="41" y="4"/>
                    </a:lnTo>
                    <a:lnTo>
                      <a:pt x="41" y="4"/>
                    </a:lnTo>
                    <a:lnTo>
                      <a:pt x="33" y="2"/>
                    </a:lnTo>
                    <a:lnTo>
                      <a:pt x="33" y="2"/>
                    </a:lnTo>
                    <a:lnTo>
                      <a:pt x="23" y="0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1" y="3"/>
                    </a:lnTo>
                    <a:lnTo>
                      <a:pt x="11" y="3"/>
                    </a:lnTo>
                    <a:lnTo>
                      <a:pt x="7" y="6"/>
                    </a:lnTo>
                    <a:lnTo>
                      <a:pt x="7" y="6"/>
                    </a:lnTo>
                    <a:lnTo>
                      <a:pt x="4" y="10"/>
                    </a:lnTo>
                    <a:lnTo>
                      <a:pt x="4" y="10"/>
                    </a:lnTo>
                    <a:lnTo>
                      <a:pt x="4" y="10"/>
                    </a:lnTo>
                    <a:lnTo>
                      <a:pt x="4" y="10"/>
                    </a:lnTo>
                    <a:lnTo>
                      <a:pt x="4" y="12"/>
                    </a:lnTo>
                    <a:lnTo>
                      <a:pt x="4" y="12"/>
                    </a:lnTo>
                    <a:lnTo>
                      <a:pt x="4" y="12"/>
                    </a:lnTo>
                    <a:lnTo>
                      <a:pt x="4" y="13"/>
                    </a:lnTo>
                    <a:lnTo>
                      <a:pt x="3" y="13"/>
                    </a:lnTo>
                    <a:lnTo>
                      <a:pt x="3" y="13"/>
                    </a:lnTo>
                    <a:lnTo>
                      <a:pt x="3" y="13"/>
                    </a:lnTo>
                    <a:lnTo>
                      <a:pt x="3" y="14"/>
                    </a:lnTo>
                    <a:lnTo>
                      <a:pt x="3" y="16"/>
                    </a:lnTo>
                    <a:lnTo>
                      <a:pt x="3" y="16"/>
                    </a:lnTo>
                    <a:lnTo>
                      <a:pt x="4" y="20"/>
                    </a:lnTo>
                    <a:lnTo>
                      <a:pt x="7" y="24"/>
                    </a:lnTo>
                    <a:lnTo>
                      <a:pt x="7" y="24"/>
                    </a:lnTo>
                    <a:lnTo>
                      <a:pt x="13" y="28"/>
                    </a:lnTo>
                    <a:lnTo>
                      <a:pt x="13" y="28"/>
                    </a:lnTo>
                    <a:lnTo>
                      <a:pt x="21" y="31"/>
                    </a:lnTo>
                    <a:lnTo>
                      <a:pt x="21" y="31"/>
                    </a:lnTo>
                    <a:lnTo>
                      <a:pt x="28" y="31"/>
                    </a:lnTo>
                    <a:lnTo>
                      <a:pt x="30" y="31"/>
                    </a:lnTo>
                    <a:lnTo>
                      <a:pt x="30" y="31"/>
                    </a:lnTo>
                    <a:lnTo>
                      <a:pt x="33" y="33"/>
                    </a:lnTo>
                    <a:lnTo>
                      <a:pt x="36" y="34"/>
                    </a:lnTo>
                    <a:lnTo>
                      <a:pt x="36" y="34"/>
                    </a:lnTo>
                    <a:lnTo>
                      <a:pt x="38" y="37"/>
                    </a:lnTo>
                    <a:lnTo>
                      <a:pt x="38" y="40"/>
                    </a:lnTo>
                    <a:lnTo>
                      <a:pt x="38" y="40"/>
                    </a:lnTo>
                    <a:lnTo>
                      <a:pt x="38" y="41"/>
                    </a:lnTo>
                    <a:lnTo>
                      <a:pt x="38" y="41"/>
                    </a:lnTo>
                    <a:lnTo>
                      <a:pt x="40" y="43"/>
                    </a:lnTo>
                    <a:lnTo>
                      <a:pt x="40" y="43"/>
                    </a:lnTo>
                    <a:lnTo>
                      <a:pt x="38" y="45"/>
                    </a:lnTo>
                    <a:lnTo>
                      <a:pt x="38" y="45"/>
                    </a:lnTo>
                    <a:lnTo>
                      <a:pt x="37" y="48"/>
                    </a:lnTo>
                    <a:lnTo>
                      <a:pt x="37" y="48"/>
                    </a:lnTo>
                    <a:lnTo>
                      <a:pt x="36" y="50"/>
                    </a:lnTo>
                    <a:lnTo>
                      <a:pt x="36" y="50"/>
                    </a:lnTo>
                    <a:lnTo>
                      <a:pt x="33" y="50"/>
                    </a:lnTo>
                    <a:lnTo>
                      <a:pt x="33" y="50"/>
                    </a:lnTo>
                    <a:lnTo>
                      <a:pt x="31" y="51"/>
                    </a:lnTo>
                    <a:lnTo>
                      <a:pt x="28" y="51"/>
                    </a:lnTo>
                    <a:lnTo>
                      <a:pt x="28" y="51"/>
                    </a:lnTo>
                    <a:lnTo>
                      <a:pt x="23" y="50"/>
                    </a:lnTo>
                    <a:lnTo>
                      <a:pt x="23" y="50"/>
                    </a:lnTo>
                    <a:lnTo>
                      <a:pt x="17" y="48"/>
                    </a:lnTo>
                    <a:lnTo>
                      <a:pt x="17" y="48"/>
                    </a:lnTo>
                    <a:lnTo>
                      <a:pt x="13" y="45"/>
                    </a:lnTo>
                    <a:lnTo>
                      <a:pt x="13" y="45"/>
                    </a:lnTo>
                    <a:lnTo>
                      <a:pt x="10" y="41"/>
                    </a:lnTo>
                    <a:lnTo>
                      <a:pt x="10" y="41"/>
                    </a:lnTo>
                    <a:lnTo>
                      <a:pt x="10" y="41"/>
                    </a:lnTo>
                    <a:lnTo>
                      <a:pt x="9" y="38"/>
                    </a:lnTo>
                    <a:lnTo>
                      <a:pt x="9" y="38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4" y="38"/>
                    </a:lnTo>
                    <a:lnTo>
                      <a:pt x="4" y="38"/>
                    </a:lnTo>
                    <a:lnTo>
                      <a:pt x="2" y="41"/>
                    </a:lnTo>
                    <a:lnTo>
                      <a:pt x="2" y="41"/>
                    </a:lnTo>
                    <a:lnTo>
                      <a:pt x="2" y="43"/>
                    </a:lnTo>
                    <a:lnTo>
                      <a:pt x="2" y="43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2" y="48"/>
                    </a:lnTo>
                    <a:lnTo>
                      <a:pt x="2" y="48"/>
                    </a:lnTo>
                    <a:lnTo>
                      <a:pt x="3" y="50"/>
                    </a:lnTo>
                    <a:lnTo>
                      <a:pt x="3" y="50"/>
                    </a:lnTo>
                    <a:lnTo>
                      <a:pt x="6" y="53"/>
                    </a:lnTo>
                    <a:lnTo>
                      <a:pt x="6" y="53"/>
                    </a:lnTo>
                    <a:lnTo>
                      <a:pt x="9" y="54"/>
                    </a:lnTo>
                    <a:lnTo>
                      <a:pt x="9" y="54"/>
                    </a:lnTo>
                    <a:lnTo>
                      <a:pt x="13" y="57"/>
                    </a:lnTo>
                    <a:lnTo>
                      <a:pt x="19" y="58"/>
                    </a:lnTo>
                    <a:lnTo>
                      <a:pt x="19" y="58"/>
                    </a:lnTo>
                    <a:lnTo>
                      <a:pt x="30" y="60"/>
                    </a:lnTo>
                    <a:lnTo>
                      <a:pt x="30" y="60"/>
                    </a:lnTo>
                    <a:lnTo>
                      <a:pt x="30" y="60"/>
                    </a:lnTo>
                    <a:lnTo>
                      <a:pt x="37" y="58"/>
                    </a:lnTo>
                    <a:lnTo>
                      <a:pt x="37" y="58"/>
                    </a:lnTo>
                    <a:lnTo>
                      <a:pt x="43" y="55"/>
                    </a:lnTo>
                    <a:lnTo>
                      <a:pt x="43" y="55"/>
                    </a:lnTo>
                    <a:lnTo>
                      <a:pt x="47" y="51"/>
                    </a:lnTo>
                    <a:lnTo>
                      <a:pt x="47" y="51"/>
                    </a:lnTo>
                    <a:lnTo>
                      <a:pt x="48" y="47"/>
                    </a:lnTo>
                    <a:lnTo>
                      <a:pt x="48" y="43"/>
                    </a:lnTo>
                    <a:lnTo>
                      <a:pt x="48" y="41"/>
                    </a:lnTo>
                    <a:lnTo>
                      <a:pt x="48" y="41"/>
                    </a:lnTo>
                    <a:lnTo>
                      <a:pt x="47" y="33"/>
                    </a:lnTo>
                    <a:lnTo>
                      <a:pt x="43" y="27"/>
                    </a:lnTo>
                    <a:lnTo>
                      <a:pt x="43" y="27"/>
                    </a:lnTo>
                    <a:lnTo>
                      <a:pt x="37" y="24"/>
                    </a:lnTo>
                    <a:lnTo>
                      <a:pt x="31" y="24"/>
                    </a:lnTo>
                    <a:lnTo>
                      <a:pt x="31" y="24"/>
                    </a:lnTo>
                    <a:lnTo>
                      <a:pt x="26" y="23"/>
                    </a:lnTo>
                    <a:lnTo>
                      <a:pt x="26" y="23"/>
                    </a:lnTo>
                    <a:lnTo>
                      <a:pt x="20" y="21"/>
                    </a:lnTo>
                    <a:lnTo>
                      <a:pt x="20" y="21"/>
                    </a:lnTo>
                    <a:lnTo>
                      <a:pt x="16" y="20"/>
                    </a:lnTo>
                    <a:lnTo>
                      <a:pt x="16" y="20"/>
                    </a:lnTo>
                    <a:lnTo>
                      <a:pt x="14" y="19"/>
                    </a:lnTo>
                    <a:lnTo>
                      <a:pt x="13" y="16"/>
                    </a:lnTo>
                    <a:lnTo>
                      <a:pt x="13" y="16"/>
                    </a:lnTo>
                    <a:lnTo>
                      <a:pt x="13" y="16"/>
                    </a:lnTo>
                    <a:lnTo>
                      <a:pt x="13" y="14"/>
                    </a:lnTo>
                    <a:lnTo>
                      <a:pt x="13" y="14"/>
                    </a:lnTo>
                    <a:lnTo>
                      <a:pt x="13" y="14"/>
                    </a:lnTo>
                    <a:lnTo>
                      <a:pt x="13" y="14"/>
                    </a:lnTo>
                    <a:lnTo>
                      <a:pt x="14" y="14"/>
                    </a:lnTo>
                    <a:lnTo>
                      <a:pt x="14" y="13"/>
                    </a:lnTo>
                    <a:lnTo>
                      <a:pt x="14" y="13"/>
                    </a:lnTo>
                    <a:lnTo>
                      <a:pt x="14" y="13"/>
                    </a:lnTo>
                    <a:lnTo>
                      <a:pt x="14" y="12"/>
                    </a:lnTo>
                    <a:lnTo>
                      <a:pt x="14" y="12"/>
                    </a:lnTo>
                    <a:lnTo>
                      <a:pt x="14" y="12"/>
                    </a:lnTo>
                    <a:lnTo>
                      <a:pt x="19" y="9"/>
                    </a:lnTo>
                    <a:lnTo>
                      <a:pt x="19" y="9"/>
                    </a:lnTo>
                    <a:lnTo>
                      <a:pt x="24" y="9"/>
                    </a:lnTo>
                    <a:lnTo>
                      <a:pt x="24" y="9"/>
                    </a:lnTo>
                    <a:lnTo>
                      <a:pt x="30" y="9"/>
                    </a:lnTo>
                    <a:lnTo>
                      <a:pt x="30" y="9"/>
                    </a:lnTo>
                    <a:lnTo>
                      <a:pt x="36" y="12"/>
                    </a:lnTo>
                    <a:lnTo>
                      <a:pt x="37" y="12"/>
                    </a:lnTo>
                    <a:lnTo>
                      <a:pt x="37" y="13"/>
                    </a:lnTo>
                    <a:lnTo>
                      <a:pt x="37" y="13"/>
                    </a:lnTo>
                    <a:lnTo>
                      <a:pt x="37" y="13"/>
                    </a:lnTo>
                    <a:lnTo>
                      <a:pt x="37" y="13"/>
                    </a:lnTo>
                    <a:lnTo>
                      <a:pt x="37" y="13"/>
                    </a:lnTo>
                    <a:lnTo>
                      <a:pt x="37" y="14"/>
                    </a:lnTo>
                    <a:lnTo>
                      <a:pt x="37" y="14"/>
                    </a:lnTo>
                    <a:lnTo>
                      <a:pt x="37" y="14"/>
                    </a:lnTo>
                    <a:lnTo>
                      <a:pt x="37" y="14"/>
                    </a:lnTo>
                    <a:lnTo>
                      <a:pt x="38" y="16"/>
                    </a:lnTo>
                    <a:lnTo>
                      <a:pt x="38" y="16"/>
                    </a:lnTo>
                    <a:lnTo>
                      <a:pt x="40" y="17"/>
                    </a:lnTo>
                    <a:lnTo>
                      <a:pt x="41" y="17"/>
                    </a:lnTo>
                    <a:lnTo>
                      <a:pt x="41" y="17"/>
                    </a:lnTo>
                    <a:lnTo>
                      <a:pt x="44" y="16"/>
                    </a:lnTo>
                    <a:lnTo>
                      <a:pt x="47" y="14"/>
                    </a:lnTo>
                    <a:lnTo>
                      <a:pt x="47" y="14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3" y="9"/>
                    </a:lnTo>
                    <a:lnTo>
                      <a:pt x="53" y="9"/>
                    </a:lnTo>
                    <a:lnTo>
                      <a:pt x="53" y="9"/>
                    </a:lnTo>
                    <a:lnTo>
                      <a:pt x="53" y="9"/>
                    </a:lnTo>
                    <a:lnTo>
                      <a:pt x="53" y="7"/>
                    </a:lnTo>
                    <a:lnTo>
                      <a:pt x="53" y="7"/>
                    </a:lnTo>
                    <a:lnTo>
                      <a:pt x="53" y="7"/>
                    </a:lnTo>
                    <a:lnTo>
                      <a:pt x="53" y="7"/>
                    </a:lnTo>
                    <a:lnTo>
                      <a:pt x="51" y="4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35" name="Freeform 50"/>
              <p:cNvSpPr>
                <a:spLocks/>
              </p:cNvSpPr>
              <p:nvPr userDrawn="1"/>
            </p:nvSpPr>
            <p:spPr bwMode="auto">
              <a:xfrm>
                <a:off x="2534179" y="-220143"/>
                <a:ext cx="101600" cy="98425"/>
              </a:xfrm>
              <a:custGeom>
                <a:avLst/>
                <a:gdLst>
                  <a:gd name="T0" fmla="*/ 62 w 64"/>
                  <a:gd name="T1" fmla="*/ 52 h 62"/>
                  <a:gd name="T2" fmla="*/ 61 w 64"/>
                  <a:gd name="T3" fmla="*/ 49 h 62"/>
                  <a:gd name="T4" fmla="*/ 59 w 64"/>
                  <a:gd name="T5" fmla="*/ 27 h 62"/>
                  <a:gd name="T6" fmla="*/ 61 w 64"/>
                  <a:gd name="T7" fmla="*/ 15 h 62"/>
                  <a:gd name="T8" fmla="*/ 62 w 64"/>
                  <a:gd name="T9" fmla="*/ 5 h 62"/>
                  <a:gd name="T10" fmla="*/ 62 w 64"/>
                  <a:gd name="T11" fmla="*/ 3 h 62"/>
                  <a:gd name="T12" fmla="*/ 62 w 64"/>
                  <a:gd name="T13" fmla="*/ 1 h 62"/>
                  <a:gd name="T14" fmla="*/ 61 w 64"/>
                  <a:gd name="T15" fmla="*/ 1 h 62"/>
                  <a:gd name="T16" fmla="*/ 57 w 64"/>
                  <a:gd name="T17" fmla="*/ 0 h 62"/>
                  <a:gd name="T18" fmla="*/ 55 w 64"/>
                  <a:gd name="T19" fmla="*/ 0 h 62"/>
                  <a:gd name="T20" fmla="*/ 54 w 64"/>
                  <a:gd name="T21" fmla="*/ 0 h 62"/>
                  <a:gd name="T22" fmla="*/ 51 w 64"/>
                  <a:gd name="T23" fmla="*/ 0 h 62"/>
                  <a:gd name="T24" fmla="*/ 50 w 64"/>
                  <a:gd name="T25" fmla="*/ 1 h 62"/>
                  <a:gd name="T26" fmla="*/ 45 w 64"/>
                  <a:gd name="T27" fmla="*/ 4 h 62"/>
                  <a:gd name="T28" fmla="*/ 45 w 64"/>
                  <a:gd name="T29" fmla="*/ 4 h 62"/>
                  <a:gd name="T30" fmla="*/ 44 w 64"/>
                  <a:gd name="T31" fmla="*/ 8 h 62"/>
                  <a:gd name="T32" fmla="*/ 38 w 64"/>
                  <a:gd name="T33" fmla="*/ 25 h 62"/>
                  <a:gd name="T34" fmla="*/ 25 w 64"/>
                  <a:gd name="T35" fmla="*/ 24 h 62"/>
                  <a:gd name="T36" fmla="*/ 17 w 64"/>
                  <a:gd name="T37" fmla="*/ 5 h 62"/>
                  <a:gd name="T38" fmla="*/ 11 w 64"/>
                  <a:gd name="T39" fmla="*/ 1 h 62"/>
                  <a:gd name="T40" fmla="*/ 11 w 64"/>
                  <a:gd name="T41" fmla="*/ 1 h 62"/>
                  <a:gd name="T42" fmla="*/ 7 w 64"/>
                  <a:gd name="T43" fmla="*/ 1 h 62"/>
                  <a:gd name="T44" fmla="*/ 4 w 64"/>
                  <a:gd name="T45" fmla="*/ 3 h 62"/>
                  <a:gd name="T46" fmla="*/ 3 w 64"/>
                  <a:gd name="T47" fmla="*/ 5 h 62"/>
                  <a:gd name="T48" fmla="*/ 4 w 64"/>
                  <a:gd name="T49" fmla="*/ 15 h 62"/>
                  <a:gd name="T50" fmla="*/ 4 w 64"/>
                  <a:gd name="T51" fmla="*/ 38 h 62"/>
                  <a:gd name="T52" fmla="*/ 3 w 64"/>
                  <a:gd name="T53" fmla="*/ 51 h 62"/>
                  <a:gd name="T54" fmla="*/ 1 w 64"/>
                  <a:gd name="T55" fmla="*/ 52 h 62"/>
                  <a:gd name="T56" fmla="*/ 0 w 64"/>
                  <a:gd name="T57" fmla="*/ 55 h 62"/>
                  <a:gd name="T58" fmla="*/ 0 w 64"/>
                  <a:gd name="T59" fmla="*/ 56 h 62"/>
                  <a:gd name="T60" fmla="*/ 1 w 64"/>
                  <a:gd name="T61" fmla="*/ 59 h 62"/>
                  <a:gd name="T62" fmla="*/ 3 w 64"/>
                  <a:gd name="T63" fmla="*/ 61 h 62"/>
                  <a:gd name="T64" fmla="*/ 6 w 64"/>
                  <a:gd name="T65" fmla="*/ 62 h 62"/>
                  <a:gd name="T66" fmla="*/ 8 w 64"/>
                  <a:gd name="T67" fmla="*/ 59 h 62"/>
                  <a:gd name="T68" fmla="*/ 13 w 64"/>
                  <a:gd name="T69" fmla="*/ 48 h 62"/>
                  <a:gd name="T70" fmla="*/ 14 w 64"/>
                  <a:gd name="T71" fmla="*/ 38 h 62"/>
                  <a:gd name="T72" fmla="*/ 14 w 64"/>
                  <a:gd name="T73" fmla="*/ 25 h 62"/>
                  <a:gd name="T74" fmla="*/ 14 w 64"/>
                  <a:gd name="T75" fmla="*/ 20 h 62"/>
                  <a:gd name="T76" fmla="*/ 20 w 64"/>
                  <a:gd name="T77" fmla="*/ 32 h 62"/>
                  <a:gd name="T78" fmla="*/ 25 w 64"/>
                  <a:gd name="T79" fmla="*/ 49 h 62"/>
                  <a:gd name="T80" fmla="*/ 28 w 64"/>
                  <a:gd name="T81" fmla="*/ 52 h 62"/>
                  <a:gd name="T82" fmla="*/ 33 w 64"/>
                  <a:gd name="T83" fmla="*/ 52 h 62"/>
                  <a:gd name="T84" fmla="*/ 34 w 64"/>
                  <a:gd name="T85" fmla="*/ 52 h 62"/>
                  <a:gd name="T86" fmla="*/ 37 w 64"/>
                  <a:gd name="T87" fmla="*/ 51 h 62"/>
                  <a:gd name="T88" fmla="*/ 40 w 64"/>
                  <a:gd name="T89" fmla="*/ 48 h 62"/>
                  <a:gd name="T90" fmla="*/ 45 w 64"/>
                  <a:gd name="T91" fmla="*/ 29 h 62"/>
                  <a:gd name="T92" fmla="*/ 48 w 64"/>
                  <a:gd name="T93" fmla="*/ 21 h 62"/>
                  <a:gd name="T94" fmla="*/ 50 w 64"/>
                  <a:gd name="T95" fmla="*/ 21 h 62"/>
                  <a:gd name="T96" fmla="*/ 51 w 64"/>
                  <a:gd name="T97" fmla="*/ 39 h 62"/>
                  <a:gd name="T98" fmla="*/ 52 w 64"/>
                  <a:gd name="T99" fmla="*/ 56 h 62"/>
                  <a:gd name="T100" fmla="*/ 52 w 64"/>
                  <a:gd name="T101" fmla="*/ 56 h 62"/>
                  <a:gd name="T102" fmla="*/ 52 w 64"/>
                  <a:gd name="T103" fmla="*/ 58 h 62"/>
                  <a:gd name="T104" fmla="*/ 52 w 64"/>
                  <a:gd name="T105" fmla="*/ 58 h 62"/>
                  <a:gd name="T106" fmla="*/ 54 w 64"/>
                  <a:gd name="T107" fmla="*/ 61 h 62"/>
                  <a:gd name="T108" fmla="*/ 58 w 64"/>
                  <a:gd name="T109" fmla="*/ 62 h 62"/>
                  <a:gd name="T110" fmla="*/ 59 w 64"/>
                  <a:gd name="T111" fmla="*/ 62 h 62"/>
                  <a:gd name="T112" fmla="*/ 64 w 64"/>
                  <a:gd name="T113" fmla="*/ 59 h 62"/>
                  <a:gd name="T114" fmla="*/ 64 w 64"/>
                  <a:gd name="T115" fmla="*/ 56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64" h="62">
                    <a:moveTo>
                      <a:pt x="64" y="56"/>
                    </a:moveTo>
                    <a:lnTo>
                      <a:pt x="64" y="56"/>
                    </a:lnTo>
                    <a:lnTo>
                      <a:pt x="62" y="52"/>
                    </a:lnTo>
                    <a:lnTo>
                      <a:pt x="62" y="52"/>
                    </a:lnTo>
                    <a:lnTo>
                      <a:pt x="61" y="49"/>
                    </a:lnTo>
                    <a:lnTo>
                      <a:pt x="61" y="49"/>
                    </a:lnTo>
                    <a:lnTo>
                      <a:pt x="59" y="38"/>
                    </a:lnTo>
                    <a:lnTo>
                      <a:pt x="59" y="38"/>
                    </a:lnTo>
                    <a:lnTo>
                      <a:pt x="59" y="27"/>
                    </a:lnTo>
                    <a:lnTo>
                      <a:pt x="59" y="24"/>
                    </a:lnTo>
                    <a:lnTo>
                      <a:pt x="59" y="24"/>
                    </a:lnTo>
                    <a:lnTo>
                      <a:pt x="61" y="15"/>
                    </a:lnTo>
                    <a:lnTo>
                      <a:pt x="61" y="15"/>
                    </a:lnTo>
                    <a:lnTo>
                      <a:pt x="62" y="7"/>
                    </a:lnTo>
                    <a:lnTo>
                      <a:pt x="62" y="5"/>
                    </a:lnTo>
                    <a:lnTo>
                      <a:pt x="62" y="5"/>
                    </a:lnTo>
                    <a:lnTo>
                      <a:pt x="62" y="5"/>
                    </a:lnTo>
                    <a:lnTo>
                      <a:pt x="62" y="3"/>
                    </a:lnTo>
                    <a:lnTo>
                      <a:pt x="62" y="3"/>
                    </a:lnTo>
                    <a:lnTo>
                      <a:pt x="62" y="3"/>
                    </a:lnTo>
                    <a:lnTo>
                      <a:pt x="62" y="1"/>
                    </a:lnTo>
                    <a:lnTo>
                      <a:pt x="62" y="1"/>
                    </a:lnTo>
                    <a:lnTo>
                      <a:pt x="61" y="1"/>
                    </a:lnTo>
                    <a:lnTo>
                      <a:pt x="61" y="1"/>
                    </a:lnTo>
                    <a:lnTo>
                      <a:pt x="59" y="0"/>
                    </a:lnTo>
                    <a:lnTo>
                      <a:pt x="59" y="0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5" y="0"/>
                    </a:lnTo>
                    <a:lnTo>
                      <a:pt x="55" y="0"/>
                    </a:lnTo>
                    <a:lnTo>
                      <a:pt x="55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1" y="0"/>
                    </a:lnTo>
                    <a:lnTo>
                      <a:pt x="51" y="0"/>
                    </a:lnTo>
                    <a:lnTo>
                      <a:pt x="50" y="1"/>
                    </a:lnTo>
                    <a:lnTo>
                      <a:pt x="50" y="1"/>
                    </a:lnTo>
                    <a:lnTo>
                      <a:pt x="47" y="1"/>
                    </a:lnTo>
                    <a:lnTo>
                      <a:pt x="47" y="1"/>
                    </a:lnTo>
                    <a:lnTo>
                      <a:pt x="45" y="4"/>
                    </a:lnTo>
                    <a:lnTo>
                      <a:pt x="45" y="4"/>
                    </a:lnTo>
                    <a:lnTo>
                      <a:pt x="45" y="4"/>
                    </a:lnTo>
                    <a:lnTo>
                      <a:pt x="45" y="4"/>
                    </a:lnTo>
                    <a:lnTo>
                      <a:pt x="45" y="7"/>
                    </a:lnTo>
                    <a:lnTo>
                      <a:pt x="45" y="7"/>
                    </a:lnTo>
                    <a:lnTo>
                      <a:pt x="44" y="8"/>
                    </a:lnTo>
                    <a:lnTo>
                      <a:pt x="44" y="8"/>
                    </a:lnTo>
                    <a:lnTo>
                      <a:pt x="38" y="25"/>
                    </a:lnTo>
                    <a:lnTo>
                      <a:pt x="38" y="25"/>
                    </a:lnTo>
                    <a:lnTo>
                      <a:pt x="33" y="39"/>
                    </a:lnTo>
                    <a:lnTo>
                      <a:pt x="33" y="39"/>
                    </a:lnTo>
                    <a:lnTo>
                      <a:pt x="25" y="24"/>
                    </a:lnTo>
                    <a:lnTo>
                      <a:pt x="25" y="24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10" y="1"/>
                    </a:lnTo>
                    <a:lnTo>
                      <a:pt x="10" y="1"/>
                    </a:lnTo>
                    <a:lnTo>
                      <a:pt x="7" y="1"/>
                    </a:lnTo>
                    <a:lnTo>
                      <a:pt x="7" y="1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4" y="15"/>
                    </a:lnTo>
                    <a:lnTo>
                      <a:pt x="4" y="15"/>
                    </a:lnTo>
                    <a:lnTo>
                      <a:pt x="6" y="25"/>
                    </a:lnTo>
                    <a:lnTo>
                      <a:pt x="6" y="25"/>
                    </a:lnTo>
                    <a:lnTo>
                      <a:pt x="4" y="38"/>
                    </a:lnTo>
                    <a:lnTo>
                      <a:pt x="4" y="38"/>
                    </a:lnTo>
                    <a:lnTo>
                      <a:pt x="3" y="51"/>
                    </a:lnTo>
                    <a:lnTo>
                      <a:pt x="3" y="51"/>
                    </a:lnTo>
                    <a:lnTo>
                      <a:pt x="3" y="51"/>
                    </a:lnTo>
                    <a:lnTo>
                      <a:pt x="3" y="51"/>
                    </a:lnTo>
                    <a:lnTo>
                      <a:pt x="1" y="52"/>
                    </a:lnTo>
                    <a:lnTo>
                      <a:pt x="1" y="52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6"/>
                    </a:lnTo>
                    <a:lnTo>
                      <a:pt x="0" y="56"/>
                    </a:lnTo>
                    <a:lnTo>
                      <a:pt x="0" y="58"/>
                    </a:lnTo>
                    <a:lnTo>
                      <a:pt x="0" y="58"/>
                    </a:lnTo>
                    <a:lnTo>
                      <a:pt x="1" y="59"/>
                    </a:lnTo>
                    <a:lnTo>
                      <a:pt x="1" y="59"/>
                    </a:lnTo>
                    <a:lnTo>
                      <a:pt x="3" y="61"/>
                    </a:lnTo>
                    <a:lnTo>
                      <a:pt x="3" y="61"/>
                    </a:lnTo>
                    <a:lnTo>
                      <a:pt x="4" y="62"/>
                    </a:lnTo>
                    <a:lnTo>
                      <a:pt x="6" y="62"/>
                    </a:lnTo>
                    <a:lnTo>
                      <a:pt x="6" y="62"/>
                    </a:lnTo>
                    <a:lnTo>
                      <a:pt x="6" y="62"/>
                    </a:lnTo>
                    <a:lnTo>
                      <a:pt x="6" y="62"/>
                    </a:lnTo>
                    <a:lnTo>
                      <a:pt x="8" y="59"/>
                    </a:lnTo>
                    <a:lnTo>
                      <a:pt x="11" y="56"/>
                    </a:lnTo>
                    <a:lnTo>
                      <a:pt x="11" y="56"/>
                    </a:lnTo>
                    <a:lnTo>
                      <a:pt x="13" y="48"/>
                    </a:lnTo>
                    <a:lnTo>
                      <a:pt x="13" y="48"/>
                    </a:lnTo>
                    <a:lnTo>
                      <a:pt x="14" y="38"/>
                    </a:lnTo>
                    <a:lnTo>
                      <a:pt x="14" y="38"/>
                    </a:lnTo>
                    <a:lnTo>
                      <a:pt x="14" y="28"/>
                    </a:lnTo>
                    <a:lnTo>
                      <a:pt x="14" y="25"/>
                    </a:lnTo>
                    <a:lnTo>
                      <a:pt x="14" y="25"/>
                    </a:lnTo>
                    <a:lnTo>
                      <a:pt x="14" y="20"/>
                    </a:lnTo>
                    <a:lnTo>
                      <a:pt x="14" y="20"/>
                    </a:lnTo>
                    <a:lnTo>
                      <a:pt x="14" y="20"/>
                    </a:lnTo>
                    <a:lnTo>
                      <a:pt x="14" y="20"/>
                    </a:lnTo>
                    <a:lnTo>
                      <a:pt x="20" y="32"/>
                    </a:lnTo>
                    <a:lnTo>
                      <a:pt x="20" y="32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27" y="51"/>
                    </a:lnTo>
                    <a:lnTo>
                      <a:pt x="28" y="52"/>
                    </a:lnTo>
                    <a:lnTo>
                      <a:pt x="28" y="52"/>
                    </a:lnTo>
                    <a:lnTo>
                      <a:pt x="31" y="52"/>
                    </a:lnTo>
                    <a:lnTo>
                      <a:pt x="33" y="52"/>
                    </a:lnTo>
                    <a:lnTo>
                      <a:pt x="33" y="52"/>
                    </a:lnTo>
                    <a:lnTo>
                      <a:pt x="34" y="52"/>
                    </a:lnTo>
                    <a:lnTo>
                      <a:pt x="34" y="52"/>
                    </a:lnTo>
                    <a:lnTo>
                      <a:pt x="34" y="52"/>
                    </a:lnTo>
                    <a:lnTo>
                      <a:pt x="34" y="52"/>
                    </a:lnTo>
                    <a:lnTo>
                      <a:pt x="37" y="51"/>
                    </a:lnTo>
                    <a:lnTo>
                      <a:pt x="37" y="51"/>
                    </a:lnTo>
                    <a:lnTo>
                      <a:pt x="38" y="49"/>
                    </a:lnTo>
                    <a:lnTo>
                      <a:pt x="40" y="48"/>
                    </a:lnTo>
                    <a:lnTo>
                      <a:pt x="40" y="48"/>
                    </a:lnTo>
                    <a:lnTo>
                      <a:pt x="41" y="38"/>
                    </a:lnTo>
                    <a:lnTo>
                      <a:pt x="41" y="38"/>
                    </a:lnTo>
                    <a:lnTo>
                      <a:pt x="45" y="29"/>
                    </a:lnTo>
                    <a:lnTo>
                      <a:pt x="45" y="29"/>
                    </a:lnTo>
                    <a:lnTo>
                      <a:pt x="48" y="21"/>
                    </a:lnTo>
                    <a:lnTo>
                      <a:pt x="48" y="21"/>
                    </a:lnTo>
                    <a:lnTo>
                      <a:pt x="50" y="17"/>
                    </a:lnTo>
                    <a:lnTo>
                      <a:pt x="50" y="17"/>
                    </a:lnTo>
                    <a:lnTo>
                      <a:pt x="50" y="21"/>
                    </a:lnTo>
                    <a:lnTo>
                      <a:pt x="50" y="28"/>
                    </a:lnTo>
                    <a:lnTo>
                      <a:pt x="50" y="28"/>
                    </a:lnTo>
                    <a:lnTo>
                      <a:pt x="51" y="39"/>
                    </a:lnTo>
                    <a:lnTo>
                      <a:pt x="51" y="39"/>
                    </a:lnTo>
                    <a:lnTo>
                      <a:pt x="52" y="52"/>
                    </a:lnTo>
                    <a:lnTo>
                      <a:pt x="52" y="56"/>
                    </a:lnTo>
                    <a:lnTo>
                      <a:pt x="52" y="56"/>
                    </a:lnTo>
                    <a:lnTo>
                      <a:pt x="52" y="56"/>
                    </a:lnTo>
                    <a:lnTo>
                      <a:pt x="52" y="56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4" y="61"/>
                    </a:lnTo>
                    <a:lnTo>
                      <a:pt x="54" y="61"/>
                    </a:lnTo>
                    <a:lnTo>
                      <a:pt x="57" y="62"/>
                    </a:lnTo>
                    <a:lnTo>
                      <a:pt x="58" y="62"/>
                    </a:lnTo>
                    <a:lnTo>
                      <a:pt x="58" y="62"/>
                    </a:lnTo>
                    <a:lnTo>
                      <a:pt x="59" y="62"/>
                    </a:lnTo>
                    <a:lnTo>
                      <a:pt x="59" y="62"/>
                    </a:lnTo>
                    <a:lnTo>
                      <a:pt x="61" y="61"/>
                    </a:lnTo>
                    <a:lnTo>
                      <a:pt x="61" y="61"/>
                    </a:lnTo>
                    <a:lnTo>
                      <a:pt x="64" y="59"/>
                    </a:lnTo>
                    <a:lnTo>
                      <a:pt x="64" y="59"/>
                    </a:lnTo>
                    <a:lnTo>
                      <a:pt x="64" y="56"/>
                    </a:lnTo>
                    <a:lnTo>
                      <a:pt x="64" y="56"/>
                    </a:lnTo>
                    <a:lnTo>
                      <a:pt x="64" y="56"/>
                    </a:lnTo>
                    <a:lnTo>
                      <a:pt x="64" y="5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36" name="Freeform 51"/>
              <p:cNvSpPr>
                <a:spLocks/>
              </p:cNvSpPr>
              <p:nvPr userDrawn="1"/>
            </p:nvSpPr>
            <p:spPr bwMode="auto">
              <a:xfrm>
                <a:off x="2534179" y="-220143"/>
                <a:ext cx="101600" cy="98425"/>
              </a:xfrm>
              <a:custGeom>
                <a:avLst/>
                <a:gdLst>
                  <a:gd name="T0" fmla="*/ 62 w 64"/>
                  <a:gd name="T1" fmla="*/ 52 h 62"/>
                  <a:gd name="T2" fmla="*/ 61 w 64"/>
                  <a:gd name="T3" fmla="*/ 49 h 62"/>
                  <a:gd name="T4" fmla="*/ 59 w 64"/>
                  <a:gd name="T5" fmla="*/ 27 h 62"/>
                  <a:gd name="T6" fmla="*/ 61 w 64"/>
                  <a:gd name="T7" fmla="*/ 15 h 62"/>
                  <a:gd name="T8" fmla="*/ 62 w 64"/>
                  <a:gd name="T9" fmla="*/ 5 h 62"/>
                  <a:gd name="T10" fmla="*/ 62 w 64"/>
                  <a:gd name="T11" fmla="*/ 3 h 62"/>
                  <a:gd name="T12" fmla="*/ 62 w 64"/>
                  <a:gd name="T13" fmla="*/ 1 h 62"/>
                  <a:gd name="T14" fmla="*/ 61 w 64"/>
                  <a:gd name="T15" fmla="*/ 1 h 62"/>
                  <a:gd name="T16" fmla="*/ 57 w 64"/>
                  <a:gd name="T17" fmla="*/ 0 h 62"/>
                  <a:gd name="T18" fmla="*/ 55 w 64"/>
                  <a:gd name="T19" fmla="*/ 0 h 62"/>
                  <a:gd name="T20" fmla="*/ 54 w 64"/>
                  <a:gd name="T21" fmla="*/ 0 h 62"/>
                  <a:gd name="T22" fmla="*/ 51 w 64"/>
                  <a:gd name="T23" fmla="*/ 0 h 62"/>
                  <a:gd name="T24" fmla="*/ 50 w 64"/>
                  <a:gd name="T25" fmla="*/ 1 h 62"/>
                  <a:gd name="T26" fmla="*/ 45 w 64"/>
                  <a:gd name="T27" fmla="*/ 4 h 62"/>
                  <a:gd name="T28" fmla="*/ 45 w 64"/>
                  <a:gd name="T29" fmla="*/ 4 h 62"/>
                  <a:gd name="T30" fmla="*/ 44 w 64"/>
                  <a:gd name="T31" fmla="*/ 8 h 62"/>
                  <a:gd name="T32" fmla="*/ 38 w 64"/>
                  <a:gd name="T33" fmla="*/ 25 h 62"/>
                  <a:gd name="T34" fmla="*/ 25 w 64"/>
                  <a:gd name="T35" fmla="*/ 24 h 62"/>
                  <a:gd name="T36" fmla="*/ 17 w 64"/>
                  <a:gd name="T37" fmla="*/ 5 h 62"/>
                  <a:gd name="T38" fmla="*/ 11 w 64"/>
                  <a:gd name="T39" fmla="*/ 1 h 62"/>
                  <a:gd name="T40" fmla="*/ 11 w 64"/>
                  <a:gd name="T41" fmla="*/ 1 h 62"/>
                  <a:gd name="T42" fmla="*/ 7 w 64"/>
                  <a:gd name="T43" fmla="*/ 1 h 62"/>
                  <a:gd name="T44" fmla="*/ 4 w 64"/>
                  <a:gd name="T45" fmla="*/ 3 h 62"/>
                  <a:gd name="T46" fmla="*/ 3 w 64"/>
                  <a:gd name="T47" fmla="*/ 5 h 62"/>
                  <a:gd name="T48" fmla="*/ 4 w 64"/>
                  <a:gd name="T49" fmla="*/ 15 h 62"/>
                  <a:gd name="T50" fmla="*/ 4 w 64"/>
                  <a:gd name="T51" fmla="*/ 38 h 62"/>
                  <a:gd name="T52" fmla="*/ 3 w 64"/>
                  <a:gd name="T53" fmla="*/ 51 h 62"/>
                  <a:gd name="T54" fmla="*/ 1 w 64"/>
                  <a:gd name="T55" fmla="*/ 52 h 62"/>
                  <a:gd name="T56" fmla="*/ 0 w 64"/>
                  <a:gd name="T57" fmla="*/ 55 h 62"/>
                  <a:gd name="T58" fmla="*/ 0 w 64"/>
                  <a:gd name="T59" fmla="*/ 56 h 62"/>
                  <a:gd name="T60" fmla="*/ 1 w 64"/>
                  <a:gd name="T61" fmla="*/ 59 h 62"/>
                  <a:gd name="T62" fmla="*/ 3 w 64"/>
                  <a:gd name="T63" fmla="*/ 61 h 62"/>
                  <a:gd name="T64" fmla="*/ 6 w 64"/>
                  <a:gd name="T65" fmla="*/ 62 h 62"/>
                  <a:gd name="T66" fmla="*/ 8 w 64"/>
                  <a:gd name="T67" fmla="*/ 59 h 62"/>
                  <a:gd name="T68" fmla="*/ 13 w 64"/>
                  <a:gd name="T69" fmla="*/ 48 h 62"/>
                  <a:gd name="T70" fmla="*/ 14 w 64"/>
                  <a:gd name="T71" fmla="*/ 38 h 62"/>
                  <a:gd name="T72" fmla="*/ 14 w 64"/>
                  <a:gd name="T73" fmla="*/ 25 h 62"/>
                  <a:gd name="T74" fmla="*/ 14 w 64"/>
                  <a:gd name="T75" fmla="*/ 20 h 62"/>
                  <a:gd name="T76" fmla="*/ 20 w 64"/>
                  <a:gd name="T77" fmla="*/ 32 h 62"/>
                  <a:gd name="T78" fmla="*/ 25 w 64"/>
                  <a:gd name="T79" fmla="*/ 49 h 62"/>
                  <a:gd name="T80" fmla="*/ 28 w 64"/>
                  <a:gd name="T81" fmla="*/ 52 h 62"/>
                  <a:gd name="T82" fmla="*/ 33 w 64"/>
                  <a:gd name="T83" fmla="*/ 52 h 62"/>
                  <a:gd name="T84" fmla="*/ 34 w 64"/>
                  <a:gd name="T85" fmla="*/ 52 h 62"/>
                  <a:gd name="T86" fmla="*/ 37 w 64"/>
                  <a:gd name="T87" fmla="*/ 51 h 62"/>
                  <a:gd name="T88" fmla="*/ 40 w 64"/>
                  <a:gd name="T89" fmla="*/ 48 h 62"/>
                  <a:gd name="T90" fmla="*/ 45 w 64"/>
                  <a:gd name="T91" fmla="*/ 29 h 62"/>
                  <a:gd name="T92" fmla="*/ 48 w 64"/>
                  <a:gd name="T93" fmla="*/ 21 h 62"/>
                  <a:gd name="T94" fmla="*/ 50 w 64"/>
                  <a:gd name="T95" fmla="*/ 21 h 62"/>
                  <a:gd name="T96" fmla="*/ 51 w 64"/>
                  <a:gd name="T97" fmla="*/ 39 h 62"/>
                  <a:gd name="T98" fmla="*/ 52 w 64"/>
                  <a:gd name="T99" fmla="*/ 56 h 62"/>
                  <a:gd name="T100" fmla="*/ 52 w 64"/>
                  <a:gd name="T101" fmla="*/ 56 h 62"/>
                  <a:gd name="T102" fmla="*/ 52 w 64"/>
                  <a:gd name="T103" fmla="*/ 58 h 62"/>
                  <a:gd name="T104" fmla="*/ 52 w 64"/>
                  <a:gd name="T105" fmla="*/ 58 h 62"/>
                  <a:gd name="T106" fmla="*/ 54 w 64"/>
                  <a:gd name="T107" fmla="*/ 61 h 62"/>
                  <a:gd name="T108" fmla="*/ 58 w 64"/>
                  <a:gd name="T109" fmla="*/ 62 h 62"/>
                  <a:gd name="T110" fmla="*/ 59 w 64"/>
                  <a:gd name="T111" fmla="*/ 62 h 62"/>
                  <a:gd name="T112" fmla="*/ 64 w 64"/>
                  <a:gd name="T113" fmla="*/ 59 h 62"/>
                  <a:gd name="T114" fmla="*/ 64 w 64"/>
                  <a:gd name="T115" fmla="*/ 56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64" h="62">
                    <a:moveTo>
                      <a:pt x="64" y="56"/>
                    </a:moveTo>
                    <a:lnTo>
                      <a:pt x="64" y="56"/>
                    </a:lnTo>
                    <a:lnTo>
                      <a:pt x="62" y="52"/>
                    </a:lnTo>
                    <a:lnTo>
                      <a:pt x="62" y="52"/>
                    </a:lnTo>
                    <a:lnTo>
                      <a:pt x="61" y="49"/>
                    </a:lnTo>
                    <a:lnTo>
                      <a:pt x="61" y="49"/>
                    </a:lnTo>
                    <a:lnTo>
                      <a:pt x="59" y="38"/>
                    </a:lnTo>
                    <a:lnTo>
                      <a:pt x="59" y="38"/>
                    </a:lnTo>
                    <a:lnTo>
                      <a:pt x="59" y="27"/>
                    </a:lnTo>
                    <a:lnTo>
                      <a:pt x="59" y="24"/>
                    </a:lnTo>
                    <a:lnTo>
                      <a:pt x="59" y="24"/>
                    </a:lnTo>
                    <a:lnTo>
                      <a:pt x="61" y="15"/>
                    </a:lnTo>
                    <a:lnTo>
                      <a:pt x="61" y="15"/>
                    </a:lnTo>
                    <a:lnTo>
                      <a:pt x="62" y="7"/>
                    </a:lnTo>
                    <a:lnTo>
                      <a:pt x="62" y="5"/>
                    </a:lnTo>
                    <a:lnTo>
                      <a:pt x="62" y="5"/>
                    </a:lnTo>
                    <a:lnTo>
                      <a:pt x="62" y="5"/>
                    </a:lnTo>
                    <a:lnTo>
                      <a:pt x="62" y="3"/>
                    </a:lnTo>
                    <a:lnTo>
                      <a:pt x="62" y="3"/>
                    </a:lnTo>
                    <a:lnTo>
                      <a:pt x="62" y="3"/>
                    </a:lnTo>
                    <a:lnTo>
                      <a:pt x="62" y="1"/>
                    </a:lnTo>
                    <a:lnTo>
                      <a:pt x="62" y="1"/>
                    </a:lnTo>
                    <a:lnTo>
                      <a:pt x="61" y="1"/>
                    </a:lnTo>
                    <a:lnTo>
                      <a:pt x="61" y="1"/>
                    </a:lnTo>
                    <a:lnTo>
                      <a:pt x="59" y="0"/>
                    </a:lnTo>
                    <a:lnTo>
                      <a:pt x="59" y="0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5" y="0"/>
                    </a:lnTo>
                    <a:lnTo>
                      <a:pt x="55" y="0"/>
                    </a:lnTo>
                    <a:lnTo>
                      <a:pt x="55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1" y="0"/>
                    </a:lnTo>
                    <a:lnTo>
                      <a:pt x="51" y="0"/>
                    </a:lnTo>
                    <a:lnTo>
                      <a:pt x="50" y="1"/>
                    </a:lnTo>
                    <a:lnTo>
                      <a:pt x="50" y="1"/>
                    </a:lnTo>
                    <a:lnTo>
                      <a:pt x="47" y="1"/>
                    </a:lnTo>
                    <a:lnTo>
                      <a:pt x="47" y="1"/>
                    </a:lnTo>
                    <a:lnTo>
                      <a:pt x="45" y="4"/>
                    </a:lnTo>
                    <a:lnTo>
                      <a:pt x="45" y="4"/>
                    </a:lnTo>
                    <a:lnTo>
                      <a:pt x="45" y="4"/>
                    </a:lnTo>
                    <a:lnTo>
                      <a:pt x="45" y="4"/>
                    </a:lnTo>
                    <a:lnTo>
                      <a:pt x="45" y="7"/>
                    </a:lnTo>
                    <a:lnTo>
                      <a:pt x="45" y="7"/>
                    </a:lnTo>
                    <a:lnTo>
                      <a:pt x="44" y="8"/>
                    </a:lnTo>
                    <a:lnTo>
                      <a:pt x="44" y="8"/>
                    </a:lnTo>
                    <a:lnTo>
                      <a:pt x="38" y="25"/>
                    </a:lnTo>
                    <a:lnTo>
                      <a:pt x="38" y="25"/>
                    </a:lnTo>
                    <a:lnTo>
                      <a:pt x="33" y="39"/>
                    </a:lnTo>
                    <a:lnTo>
                      <a:pt x="33" y="39"/>
                    </a:lnTo>
                    <a:lnTo>
                      <a:pt x="25" y="24"/>
                    </a:lnTo>
                    <a:lnTo>
                      <a:pt x="25" y="24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10" y="1"/>
                    </a:lnTo>
                    <a:lnTo>
                      <a:pt x="10" y="1"/>
                    </a:lnTo>
                    <a:lnTo>
                      <a:pt x="7" y="1"/>
                    </a:lnTo>
                    <a:lnTo>
                      <a:pt x="7" y="1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4" y="15"/>
                    </a:lnTo>
                    <a:lnTo>
                      <a:pt x="4" y="15"/>
                    </a:lnTo>
                    <a:lnTo>
                      <a:pt x="6" y="25"/>
                    </a:lnTo>
                    <a:lnTo>
                      <a:pt x="6" y="25"/>
                    </a:lnTo>
                    <a:lnTo>
                      <a:pt x="4" y="38"/>
                    </a:lnTo>
                    <a:lnTo>
                      <a:pt x="4" y="38"/>
                    </a:lnTo>
                    <a:lnTo>
                      <a:pt x="3" y="51"/>
                    </a:lnTo>
                    <a:lnTo>
                      <a:pt x="3" y="51"/>
                    </a:lnTo>
                    <a:lnTo>
                      <a:pt x="3" y="51"/>
                    </a:lnTo>
                    <a:lnTo>
                      <a:pt x="3" y="51"/>
                    </a:lnTo>
                    <a:lnTo>
                      <a:pt x="1" y="52"/>
                    </a:lnTo>
                    <a:lnTo>
                      <a:pt x="1" y="52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6"/>
                    </a:lnTo>
                    <a:lnTo>
                      <a:pt x="0" y="56"/>
                    </a:lnTo>
                    <a:lnTo>
                      <a:pt x="0" y="58"/>
                    </a:lnTo>
                    <a:lnTo>
                      <a:pt x="0" y="58"/>
                    </a:lnTo>
                    <a:lnTo>
                      <a:pt x="1" y="59"/>
                    </a:lnTo>
                    <a:lnTo>
                      <a:pt x="1" y="59"/>
                    </a:lnTo>
                    <a:lnTo>
                      <a:pt x="3" y="61"/>
                    </a:lnTo>
                    <a:lnTo>
                      <a:pt x="3" y="61"/>
                    </a:lnTo>
                    <a:lnTo>
                      <a:pt x="4" y="62"/>
                    </a:lnTo>
                    <a:lnTo>
                      <a:pt x="6" y="62"/>
                    </a:lnTo>
                    <a:lnTo>
                      <a:pt x="6" y="62"/>
                    </a:lnTo>
                    <a:lnTo>
                      <a:pt x="6" y="62"/>
                    </a:lnTo>
                    <a:lnTo>
                      <a:pt x="6" y="62"/>
                    </a:lnTo>
                    <a:lnTo>
                      <a:pt x="8" y="59"/>
                    </a:lnTo>
                    <a:lnTo>
                      <a:pt x="11" y="56"/>
                    </a:lnTo>
                    <a:lnTo>
                      <a:pt x="11" y="56"/>
                    </a:lnTo>
                    <a:lnTo>
                      <a:pt x="13" y="48"/>
                    </a:lnTo>
                    <a:lnTo>
                      <a:pt x="13" y="48"/>
                    </a:lnTo>
                    <a:lnTo>
                      <a:pt x="14" y="38"/>
                    </a:lnTo>
                    <a:lnTo>
                      <a:pt x="14" y="38"/>
                    </a:lnTo>
                    <a:lnTo>
                      <a:pt x="14" y="28"/>
                    </a:lnTo>
                    <a:lnTo>
                      <a:pt x="14" y="25"/>
                    </a:lnTo>
                    <a:lnTo>
                      <a:pt x="14" y="25"/>
                    </a:lnTo>
                    <a:lnTo>
                      <a:pt x="14" y="20"/>
                    </a:lnTo>
                    <a:lnTo>
                      <a:pt x="14" y="20"/>
                    </a:lnTo>
                    <a:lnTo>
                      <a:pt x="14" y="20"/>
                    </a:lnTo>
                    <a:lnTo>
                      <a:pt x="14" y="20"/>
                    </a:lnTo>
                    <a:lnTo>
                      <a:pt x="20" y="32"/>
                    </a:lnTo>
                    <a:lnTo>
                      <a:pt x="20" y="32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27" y="51"/>
                    </a:lnTo>
                    <a:lnTo>
                      <a:pt x="28" y="52"/>
                    </a:lnTo>
                    <a:lnTo>
                      <a:pt x="28" y="52"/>
                    </a:lnTo>
                    <a:lnTo>
                      <a:pt x="31" y="52"/>
                    </a:lnTo>
                    <a:lnTo>
                      <a:pt x="33" y="52"/>
                    </a:lnTo>
                    <a:lnTo>
                      <a:pt x="33" y="52"/>
                    </a:lnTo>
                    <a:lnTo>
                      <a:pt x="34" y="52"/>
                    </a:lnTo>
                    <a:lnTo>
                      <a:pt x="34" y="52"/>
                    </a:lnTo>
                    <a:lnTo>
                      <a:pt x="34" y="52"/>
                    </a:lnTo>
                    <a:lnTo>
                      <a:pt x="34" y="52"/>
                    </a:lnTo>
                    <a:lnTo>
                      <a:pt x="37" y="51"/>
                    </a:lnTo>
                    <a:lnTo>
                      <a:pt x="37" y="51"/>
                    </a:lnTo>
                    <a:lnTo>
                      <a:pt x="38" y="49"/>
                    </a:lnTo>
                    <a:lnTo>
                      <a:pt x="40" y="48"/>
                    </a:lnTo>
                    <a:lnTo>
                      <a:pt x="40" y="48"/>
                    </a:lnTo>
                    <a:lnTo>
                      <a:pt x="41" y="38"/>
                    </a:lnTo>
                    <a:lnTo>
                      <a:pt x="41" y="38"/>
                    </a:lnTo>
                    <a:lnTo>
                      <a:pt x="45" y="29"/>
                    </a:lnTo>
                    <a:lnTo>
                      <a:pt x="45" y="29"/>
                    </a:lnTo>
                    <a:lnTo>
                      <a:pt x="48" y="21"/>
                    </a:lnTo>
                    <a:lnTo>
                      <a:pt x="48" y="21"/>
                    </a:lnTo>
                    <a:lnTo>
                      <a:pt x="50" y="17"/>
                    </a:lnTo>
                    <a:lnTo>
                      <a:pt x="50" y="17"/>
                    </a:lnTo>
                    <a:lnTo>
                      <a:pt x="50" y="21"/>
                    </a:lnTo>
                    <a:lnTo>
                      <a:pt x="50" y="28"/>
                    </a:lnTo>
                    <a:lnTo>
                      <a:pt x="50" y="28"/>
                    </a:lnTo>
                    <a:lnTo>
                      <a:pt x="51" y="39"/>
                    </a:lnTo>
                    <a:lnTo>
                      <a:pt x="51" y="39"/>
                    </a:lnTo>
                    <a:lnTo>
                      <a:pt x="52" y="52"/>
                    </a:lnTo>
                    <a:lnTo>
                      <a:pt x="52" y="56"/>
                    </a:lnTo>
                    <a:lnTo>
                      <a:pt x="52" y="56"/>
                    </a:lnTo>
                    <a:lnTo>
                      <a:pt x="52" y="56"/>
                    </a:lnTo>
                    <a:lnTo>
                      <a:pt x="52" y="56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4" y="61"/>
                    </a:lnTo>
                    <a:lnTo>
                      <a:pt x="54" y="61"/>
                    </a:lnTo>
                    <a:lnTo>
                      <a:pt x="57" y="62"/>
                    </a:lnTo>
                    <a:lnTo>
                      <a:pt x="58" y="62"/>
                    </a:lnTo>
                    <a:lnTo>
                      <a:pt x="58" y="62"/>
                    </a:lnTo>
                    <a:lnTo>
                      <a:pt x="59" y="62"/>
                    </a:lnTo>
                    <a:lnTo>
                      <a:pt x="59" y="62"/>
                    </a:lnTo>
                    <a:lnTo>
                      <a:pt x="61" y="61"/>
                    </a:lnTo>
                    <a:lnTo>
                      <a:pt x="61" y="61"/>
                    </a:lnTo>
                    <a:lnTo>
                      <a:pt x="64" y="59"/>
                    </a:lnTo>
                    <a:lnTo>
                      <a:pt x="64" y="59"/>
                    </a:lnTo>
                    <a:lnTo>
                      <a:pt x="64" y="56"/>
                    </a:lnTo>
                    <a:lnTo>
                      <a:pt x="64" y="56"/>
                    </a:lnTo>
                    <a:lnTo>
                      <a:pt x="64" y="56"/>
                    </a:lnTo>
                    <a:lnTo>
                      <a:pt x="64" y="56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105" name="타원 104"/>
            <p:cNvSpPr/>
            <p:nvPr userDrawn="1"/>
          </p:nvSpPr>
          <p:spPr>
            <a:xfrm>
              <a:off x="2831550" y="6141897"/>
              <a:ext cx="295185" cy="295185"/>
            </a:xfrm>
            <a:prstGeom prst="ellipse">
              <a:avLst/>
            </a:prstGeom>
            <a:noFill/>
            <a:ln w="57150">
              <a:solidFill>
                <a:srgbClr val="F6B14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cxnSp>
        <p:nvCxnSpPr>
          <p:cNvPr id="57" name="직선 연결선 56">
            <a:extLst>
              <a:ext uri="{FF2B5EF4-FFF2-40B4-BE49-F238E27FC236}">
                <a16:creationId xmlns:a16="http://schemas.microsoft.com/office/drawing/2014/main" xmlns="" id="{6F96F674-54CA-47C9-BCD4-009829903434}"/>
              </a:ext>
            </a:extLst>
          </p:cNvPr>
          <p:cNvCxnSpPr>
            <a:cxnSpLocks/>
          </p:cNvCxnSpPr>
          <p:nvPr userDrawn="1"/>
        </p:nvCxnSpPr>
        <p:spPr>
          <a:xfrm flipH="1">
            <a:off x="11389599" y="6088063"/>
            <a:ext cx="379413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0393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제목 및 내용">
    <p:bg>
      <p:bgPr>
        <a:gradFill>
          <a:gsLst>
            <a:gs pos="26000">
              <a:srgbClr val="CDF8FF"/>
            </a:gs>
            <a:gs pos="63000">
              <a:srgbClr val="F2E6C4"/>
            </a:gs>
            <a:gs pos="77000">
              <a:srgbClr val="F9E259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xmlns="" id="{18E75A58-C3C5-41E2-9432-622C9B6D5C0D}"/>
              </a:ext>
            </a:extLst>
          </p:cNvPr>
          <p:cNvSpPr/>
          <p:nvPr userDrawn="1"/>
        </p:nvSpPr>
        <p:spPr>
          <a:xfrm>
            <a:off x="3087071" y="228600"/>
            <a:ext cx="8838228" cy="6400800"/>
          </a:xfrm>
          <a:custGeom>
            <a:avLst/>
            <a:gdLst>
              <a:gd name="connsiteX0" fmla="*/ 0 w 8838228"/>
              <a:gd name="connsiteY0" fmla="*/ 316712 h 6400800"/>
              <a:gd name="connsiteX1" fmla="*/ 316712 w 8838228"/>
              <a:gd name="connsiteY1" fmla="*/ 0 h 6400800"/>
              <a:gd name="connsiteX2" fmla="*/ 902769 w 8838228"/>
              <a:gd name="connsiteY2" fmla="*/ 0 h 6400800"/>
              <a:gd name="connsiteX3" fmla="*/ 1570875 w 8838228"/>
              <a:gd name="connsiteY3" fmla="*/ 0 h 6400800"/>
              <a:gd name="connsiteX4" fmla="*/ 2321028 w 8838228"/>
              <a:gd name="connsiteY4" fmla="*/ 0 h 6400800"/>
              <a:gd name="connsiteX5" fmla="*/ 2989134 w 8838228"/>
              <a:gd name="connsiteY5" fmla="*/ 0 h 6400800"/>
              <a:gd name="connsiteX6" fmla="*/ 3411095 w 8838228"/>
              <a:gd name="connsiteY6" fmla="*/ 0 h 6400800"/>
              <a:gd name="connsiteX7" fmla="*/ 4079201 w 8838228"/>
              <a:gd name="connsiteY7" fmla="*/ 0 h 6400800"/>
              <a:gd name="connsiteX8" fmla="*/ 4583210 w 8838228"/>
              <a:gd name="connsiteY8" fmla="*/ 0 h 6400800"/>
              <a:gd name="connsiteX9" fmla="*/ 5005171 w 8838228"/>
              <a:gd name="connsiteY9" fmla="*/ 0 h 6400800"/>
              <a:gd name="connsiteX10" fmla="*/ 5345085 w 8838228"/>
              <a:gd name="connsiteY10" fmla="*/ 0 h 6400800"/>
              <a:gd name="connsiteX11" fmla="*/ 5767046 w 8838228"/>
              <a:gd name="connsiteY11" fmla="*/ 0 h 6400800"/>
              <a:gd name="connsiteX12" fmla="*/ 6189007 w 8838228"/>
              <a:gd name="connsiteY12" fmla="*/ 0 h 6400800"/>
              <a:gd name="connsiteX13" fmla="*/ 6775065 w 8838228"/>
              <a:gd name="connsiteY13" fmla="*/ 0 h 6400800"/>
              <a:gd name="connsiteX14" fmla="*/ 7361122 w 8838228"/>
              <a:gd name="connsiteY14" fmla="*/ 0 h 6400800"/>
              <a:gd name="connsiteX15" fmla="*/ 7865132 w 8838228"/>
              <a:gd name="connsiteY15" fmla="*/ 0 h 6400800"/>
              <a:gd name="connsiteX16" fmla="*/ 8521516 w 8838228"/>
              <a:gd name="connsiteY16" fmla="*/ 0 h 6400800"/>
              <a:gd name="connsiteX17" fmla="*/ 8838228 w 8838228"/>
              <a:gd name="connsiteY17" fmla="*/ 316712 h 6400800"/>
              <a:gd name="connsiteX18" fmla="*/ 8838228 w 8838228"/>
              <a:gd name="connsiteY18" fmla="*/ 720428 h 6400800"/>
              <a:gd name="connsiteX19" fmla="*/ 8838228 w 8838228"/>
              <a:gd name="connsiteY19" fmla="*/ 1354840 h 6400800"/>
              <a:gd name="connsiteX20" fmla="*/ 8838228 w 8838228"/>
              <a:gd name="connsiteY20" fmla="*/ 2046925 h 6400800"/>
              <a:gd name="connsiteX21" fmla="*/ 8838228 w 8838228"/>
              <a:gd name="connsiteY21" fmla="*/ 2450641 h 6400800"/>
              <a:gd name="connsiteX22" fmla="*/ 8838228 w 8838228"/>
              <a:gd name="connsiteY22" fmla="*/ 3142726 h 6400800"/>
              <a:gd name="connsiteX23" fmla="*/ 8838228 w 8838228"/>
              <a:gd name="connsiteY23" fmla="*/ 3834811 h 6400800"/>
              <a:gd name="connsiteX24" fmla="*/ 8838228 w 8838228"/>
              <a:gd name="connsiteY24" fmla="*/ 4238528 h 6400800"/>
              <a:gd name="connsiteX25" fmla="*/ 8838228 w 8838228"/>
              <a:gd name="connsiteY25" fmla="*/ 4815265 h 6400800"/>
              <a:gd name="connsiteX26" fmla="*/ 8838228 w 8838228"/>
              <a:gd name="connsiteY26" fmla="*/ 5334329 h 6400800"/>
              <a:gd name="connsiteX27" fmla="*/ 8838228 w 8838228"/>
              <a:gd name="connsiteY27" fmla="*/ 6084088 h 6400800"/>
              <a:gd name="connsiteX28" fmla="*/ 8521516 w 8838228"/>
              <a:gd name="connsiteY28" fmla="*/ 6400800 h 6400800"/>
              <a:gd name="connsiteX29" fmla="*/ 7771362 w 8838228"/>
              <a:gd name="connsiteY29" fmla="*/ 6400800 h 6400800"/>
              <a:gd name="connsiteX30" fmla="*/ 7021209 w 8838228"/>
              <a:gd name="connsiteY30" fmla="*/ 6400800 h 6400800"/>
              <a:gd name="connsiteX31" fmla="*/ 6681296 w 8838228"/>
              <a:gd name="connsiteY31" fmla="*/ 6400800 h 6400800"/>
              <a:gd name="connsiteX32" fmla="*/ 6259334 w 8838228"/>
              <a:gd name="connsiteY32" fmla="*/ 6400800 h 6400800"/>
              <a:gd name="connsiteX33" fmla="*/ 5673277 w 8838228"/>
              <a:gd name="connsiteY33" fmla="*/ 6400800 h 6400800"/>
              <a:gd name="connsiteX34" fmla="*/ 5005171 w 8838228"/>
              <a:gd name="connsiteY34" fmla="*/ 6400800 h 6400800"/>
              <a:gd name="connsiteX35" fmla="*/ 4501162 w 8838228"/>
              <a:gd name="connsiteY35" fmla="*/ 6400800 h 6400800"/>
              <a:gd name="connsiteX36" fmla="*/ 4079201 w 8838228"/>
              <a:gd name="connsiteY36" fmla="*/ 6400800 h 6400800"/>
              <a:gd name="connsiteX37" fmla="*/ 3657239 w 8838228"/>
              <a:gd name="connsiteY37" fmla="*/ 6400800 h 6400800"/>
              <a:gd name="connsiteX38" fmla="*/ 2989134 w 8838228"/>
              <a:gd name="connsiteY38" fmla="*/ 6400800 h 6400800"/>
              <a:gd name="connsiteX39" fmla="*/ 2649221 w 8838228"/>
              <a:gd name="connsiteY39" fmla="*/ 6400800 h 6400800"/>
              <a:gd name="connsiteX40" fmla="*/ 2145211 w 8838228"/>
              <a:gd name="connsiteY40" fmla="*/ 6400800 h 6400800"/>
              <a:gd name="connsiteX41" fmla="*/ 1559154 w 8838228"/>
              <a:gd name="connsiteY41" fmla="*/ 6400800 h 6400800"/>
              <a:gd name="connsiteX42" fmla="*/ 1137192 w 8838228"/>
              <a:gd name="connsiteY42" fmla="*/ 6400800 h 6400800"/>
              <a:gd name="connsiteX43" fmla="*/ 316712 w 8838228"/>
              <a:gd name="connsiteY43" fmla="*/ 6400800 h 6400800"/>
              <a:gd name="connsiteX44" fmla="*/ 0 w 8838228"/>
              <a:gd name="connsiteY44" fmla="*/ 6084088 h 6400800"/>
              <a:gd name="connsiteX45" fmla="*/ 0 w 8838228"/>
              <a:gd name="connsiteY45" fmla="*/ 5449677 h 6400800"/>
              <a:gd name="connsiteX46" fmla="*/ 0 w 8838228"/>
              <a:gd name="connsiteY46" fmla="*/ 4872939 h 6400800"/>
              <a:gd name="connsiteX47" fmla="*/ 0 w 8838228"/>
              <a:gd name="connsiteY47" fmla="*/ 4238528 h 6400800"/>
              <a:gd name="connsiteX48" fmla="*/ 0 w 8838228"/>
              <a:gd name="connsiteY48" fmla="*/ 3604116 h 6400800"/>
              <a:gd name="connsiteX49" fmla="*/ 0 w 8838228"/>
              <a:gd name="connsiteY49" fmla="*/ 2912031 h 6400800"/>
              <a:gd name="connsiteX50" fmla="*/ 0 w 8838228"/>
              <a:gd name="connsiteY50" fmla="*/ 2335294 h 6400800"/>
              <a:gd name="connsiteX51" fmla="*/ 0 w 8838228"/>
              <a:gd name="connsiteY51" fmla="*/ 1931577 h 6400800"/>
              <a:gd name="connsiteX52" fmla="*/ 0 w 8838228"/>
              <a:gd name="connsiteY52" fmla="*/ 1239492 h 6400800"/>
              <a:gd name="connsiteX53" fmla="*/ 0 w 8838228"/>
              <a:gd name="connsiteY53" fmla="*/ 316712 h 640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8838228" h="6400800" fill="none" extrusionOk="0">
                <a:moveTo>
                  <a:pt x="0" y="316712"/>
                </a:moveTo>
                <a:cubicBezTo>
                  <a:pt x="-9972" y="171919"/>
                  <a:pt x="156188" y="25354"/>
                  <a:pt x="316712" y="0"/>
                </a:cubicBezTo>
                <a:cubicBezTo>
                  <a:pt x="480469" y="-50215"/>
                  <a:pt x="709165" y="59654"/>
                  <a:pt x="902769" y="0"/>
                </a:cubicBezTo>
                <a:cubicBezTo>
                  <a:pt x="1096373" y="-59654"/>
                  <a:pt x="1397292" y="22075"/>
                  <a:pt x="1570875" y="0"/>
                </a:cubicBezTo>
                <a:cubicBezTo>
                  <a:pt x="1744458" y="-22075"/>
                  <a:pt x="2082434" y="74619"/>
                  <a:pt x="2321028" y="0"/>
                </a:cubicBezTo>
                <a:cubicBezTo>
                  <a:pt x="2559622" y="-74619"/>
                  <a:pt x="2700713" y="35813"/>
                  <a:pt x="2989134" y="0"/>
                </a:cubicBezTo>
                <a:cubicBezTo>
                  <a:pt x="3277555" y="-35813"/>
                  <a:pt x="3253891" y="1994"/>
                  <a:pt x="3411095" y="0"/>
                </a:cubicBezTo>
                <a:cubicBezTo>
                  <a:pt x="3568299" y="-1994"/>
                  <a:pt x="3840750" y="72620"/>
                  <a:pt x="4079201" y="0"/>
                </a:cubicBezTo>
                <a:cubicBezTo>
                  <a:pt x="4317652" y="-72620"/>
                  <a:pt x="4455841" y="41111"/>
                  <a:pt x="4583210" y="0"/>
                </a:cubicBezTo>
                <a:cubicBezTo>
                  <a:pt x="4710579" y="-41111"/>
                  <a:pt x="4895998" y="20368"/>
                  <a:pt x="5005171" y="0"/>
                </a:cubicBezTo>
                <a:cubicBezTo>
                  <a:pt x="5114344" y="-20368"/>
                  <a:pt x="5189840" y="25540"/>
                  <a:pt x="5345085" y="0"/>
                </a:cubicBezTo>
                <a:cubicBezTo>
                  <a:pt x="5500330" y="-25540"/>
                  <a:pt x="5603398" y="18562"/>
                  <a:pt x="5767046" y="0"/>
                </a:cubicBezTo>
                <a:cubicBezTo>
                  <a:pt x="5930694" y="-18562"/>
                  <a:pt x="6051561" y="7014"/>
                  <a:pt x="6189007" y="0"/>
                </a:cubicBezTo>
                <a:cubicBezTo>
                  <a:pt x="6326453" y="-7014"/>
                  <a:pt x="6635686" y="13619"/>
                  <a:pt x="6775065" y="0"/>
                </a:cubicBezTo>
                <a:cubicBezTo>
                  <a:pt x="6914444" y="-13619"/>
                  <a:pt x="7073987" y="14174"/>
                  <a:pt x="7361122" y="0"/>
                </a:cubicBezTo>
                <a:cubicBezTo>
                  <a:pt x="7648257" y="-14174"/>
                  <a:pt x="7634215" y="20296"/>
                  <a:pt x="7865132" y="0"/>
                </a:cubicBezTo>
                <a:cubicBezTo>
                  <a:pt x="8096049" y="-20296"/>
                  <a:pt x="8246852" y="984"/>
                  <a:pt x="8521516" y="0"/>
                </a:cubicBezTo>
                <a:cubicBezTo>
                  <a:pt x="8670701" y="2825"/>
                  <a:pt x="8848790" y="154669"/>
                  <a:pt x="8838228" y="316712"/>
                </a:cubicBezTo>
                <a:cubicBezTo>
                  <a:pt x="8869257" y="513111"/>
                  <a:pt x="8806432" y="528114"/>
                  <a:pt x="8838228" y="720428"/>
                </a:cubicBezTo>
                <a:cubicBezTo>
                  <a:pt x="8870024" y="912742"/>
                  <a:pt x="8794431" y="1152224"/>
                  <a:pt x="8838228" y="1354840"/>
                </a:cubicBezTo>
                <a:cubicBezTo>
                  <a:pt x="8882025" y="1557456"/>
                  <a:pt x="8761009" y="1745037"/>
                  <a:pt x="8838228" y="2046925"/>
                </a:cubicBezTo>
                <a:cubicBezTo>
                  <a:pt x="8915447" y="2348813"/>
                  <a:pt x="8808632" y="2368838"/>
                  <a:pt x="8838228" y="2450641"/>
                </a:cubicBezTo>
                <a:cubicBezTo>
                  <a:pt x="8867824" y="2532444"/>
                  <a:pt x="8821572" y="2797063"/>
                  <a:pt x="8838228" y="3142726"/>
                </a:cubicBezTo>
                <a:cubicBezTo>
                  <a:pt x="8854884" y="3488389"/>
                  <a:pt x="8828992" y="3492910"/>
                  <a:pt x="8838228" y="3834811"/>
                </a:cubicBezTo>
                <a:cubicBezTo>
                  <a:pt x="8847464" y="4176712"/>
                  <a:pt x="8831825" y="4132222"/>
                  <a:pt x="8838228" y="4238528"/>
                </a:cubicBezTo>
                <a:cubicBezTo>
                  <a:pt x="8844631" y="4344834"/>
                  <a:pt x="8802249" y="4574796"/>
                  <a:pt x="8838228" y="4815265"/>
                </a:cubicBezTo>
                <a:cubicBezTo>
                  <a:pt x="8874207" y="5055734"/>
                  <a:pt x="8831281" y="5208093"/>
                  <a:pt x="8838228" y="5334329"/>
                </a:cubicBezTo>
                <a:cubicBezTo>
                  <a:pt x="8845175" y="5460565"/>
                  <a:pt x="8818823" y="5720340"/>
                  <a:pt x="8838228" y="6084088"/>
                </a:cubicBezTo>
                <a:cubicBezTo>
                  <a:pt x="8847787" y="6263327"/>
                  <a:pt x="8716531" y="6383393"/>
                  <a:pt x="8521516" y="6400800"/>
                </a:cubicBezTo>
                <a:cubicBezTo>
                  <a:pt x="8284990" y="6459666"/>
                  <a:pt x="8123227" y="6369591"/>
                  <a:pt x="7771362" y="6400800"/>
                </a:cubicBezTo>
                <a:cubicBezTo>
                  <a:pt x="7419497" y="6432009"/>
                  <a:pt x="7197439" y="6365397"/>
                  <a:pt x="7021209" y="6400800"/>
                </a:cubicBezTo>
                <a:cubicBezTo>
                  <a:pt x="6844979" y="6436203"/>
                  <a:pt x="6797896" y="6362704"/>
                  <a:pt x="6681296" y="6400800"/>
                </a:cubicBezTo>
                <a:cubicBezTo>
                  <a:pt x="6564696" y="6438896"/>
                  <a:pt x="6417170" y="6366756"/>
                  <a:pt x="6259334" y="6400800"/>
                </a:cubicBezTo>
                <a:cubicBezTo>
                  <a:pt x="6101498" y="6434844"/>
                  <a:pt x="5905146" y="6354815"/>
                  <a:pt x="5673277" y="6400800"/>
                </a:cubicBezTo>
                <a:cubicBezTo>
                  <a:pt x="5441408" y="6446785"/>
                  <a:pt x="5248294" y="6342898"/>
                  <a:pt x="5005171" y="6400800"/>
                </a:cubicBezTo>
                <a:cubicBezTo>
                  <a:pt x="4762048" y="6458702"/>
                  <a:pt x="4668942" y="6387351"/>
                  <a:pt x="4501162" y="6400800"/>
                </a:cubicBezTo>
                <a:cubicBezTo>
                  <a:pt x="4333382" y="6414249"/>
                  <a:pt x="4243656" y="6359340"/>
                  <a:pt x="4079201" y="6400800"/>
                </a:cubicBezTo>
                <a:cubicBezTo>
                  <a:pt x="3914746" y="6442260"/>
                  <a:pt x="3754527" y="6382812"/>
                  <a:pt x="3657239" y="6400800"/>
                </a:cubicBezTo>
                <a:cubicBezTo>
                  <a:pt x="3559951" y="6418788"/>
                  <a:pt x="3237186" y="6368723"/>
                  <a:pt x="2989134" y="6400800"/>
                </a:cubicBezTo>
                <a:cubicBezTo>
                  <a:pt x="2741083" y="6432877"/>
                  <a:pt x="2813693" y="6360557"/>
                  <a:pt x="2649221" y="6400800"/>
                </a:cubicBezTo>
                <a:cubicBezTo>
                  <a:pt x="2484749" y="6441043"/>
                  <a:pt x="2351970" y="6350728"/>
                  <a:pt x="2145211" y="6400800"/>
                </a:cubicBezTo>
                <a:cubicBezTo>
                  <a:pt x="1938452" y="6450872"/>
                  <a:pt x="1846501" y="6345909"/>
                  <a:pt x="1559154" y="6400800"/>
                </a:cubicBezTo>
                <a:cubicBezTo>
                  <a:pt x="1271807" y="6455691"/>
                  <a:pt x="1275729" y="6356023"/>
                  <a:pt x="1137192" y="6400800"/>
                </a:cubicBezTo>
                <a:cubicBezTo>
                  <a:pt x="998655" y="6445577"/>
                  <a:pt x="654507" y="6358217"/>
                  <a:pt x="316712" y="6400800"/>
                </a:cubicBezTo>
                <a:cubicBezTo>
                  <a:pt x="122391" y="6404296"/>
                  <a:pt x="12032" y="6251159"/>
                  <a:pt x="0" y="6084088"/>
                </a:cubicBezTo>
                <a:cubicBezTo>
                  <a:pt x="-17235" y="5845717"/>
                  <a:pt x="5971" y="5713088"/>
                  <a:pt x="0" y="5449677"/>
                </a:cubicBezTo>
                <a:cubicBezTo>
                  <a:pt x="-5971" y="5186266"/>
                  <a:pt x="3401" y="5142813"/>
                  <a:pt x="0" y="4872939"/>
                </a:cubicBezTo>
                <a:cubicBezTo>
                  <a:pt x="-3401" y="4603065"/>
                  <a:pt x="4635" y="4409698"/>
                  <a:pt x="0" y="4238528"/>
                </a:cubicBezTo>
                <a:cubicBezTo>
                  <a:pt x="-4635" y="4067358"/>
                  <a:pt x="29194" y="3837303"/>
                  <a:pt x="0" y="3604116"/>
                </a:cubicBezTo>
                <a:cubicBezTo>
                  <a:pt x="-29194" y="3370929"/>
                  <a:pt x="67996" y="3170924"/>
                  <a:pt x="0" y="2912031"/>
                </a:cubicBezTo>
                <a:cubicBezTo>
                  <a:pt x="-67996" y="2653138"/>
                  <a:pt x="57162" y="2599126"/>
                  <a:pt x="0" y="2335294"/>
                </a:cubicBezTo>
                <a:cubicBezTo>
                  <a:pt x="-57162" y="2071462"/>
                  <a:pt x="11644" y="2075261"/>
                  <a:pt x="0" y="1931577"/>
                </a:cubicBezTo>
                <a:cubicBezTo>
                  <a:pt x="-11644" y="1787893"/>
                  <a:pt x="59499" y="1508266"/>
                  <a:pt x="0" y="1239492"/>
                </a:cubicBezTo>
                <a:cubicBezTo>
                  <a:pt x="-59499" y="970718"/>
                  <a:pt x="14930" y="558596"/>
                  <a:pt x="0" y="316712"/>
                </a:cubicBezTo>
                <a:close/>
              </a:path>
              <a:path w="8838228" h="6400800" stroke="0" extrusionOk="0">
                <a:moveTo>
                  <a:pt x="0" y="316712"/>
                </a:moveTo>
                <a:cubicBezTo>
                  <a:pt x="-41908" y="115947"/>
                  <a:pt x="123691" y="6795"/>
                  <a:pt x="316712" y="0"/>
                </a:cubicBezTo>
                <a:cubicBezTo>
                  <a:pt x="538052" y="-13569"/>
                  <a:pt x="722344" y="28229"/>
                  <a:pt x="1066866" y="0"/>
                </a:cubicBezTo>
                <a:cubicBezTo>
                  <a:pt x="1411388" y="-28229"/>
                  <a:pt x="1453819" y="44219"/>
                  <a:pt x="1570875" y="0"/>
                </a:cubicBezTo>
                <a:cubicBezTo>
                  <a:pt x="1687931" y="-44219"/>
                  <a:pt x="1838167" y="43607"/>
                  <a:pt x="1992836" y="0"/>
                </a:cubicBezTo>
                <a:cubicBezTo>
                  <a:pt x="2147505" y="-43607"/>
                  <a:pt x="2421400" y="18003"/>
                  <a:pt x="2660942" y="0"/>
                </a:cubicBezTo>
                <a:cubicBezTo>
                  <a:pt x="2900484" y="-18003"/>
                  <a:pt x="3013302" y="3220"/>
                  <a:pt x="3164951" y="0"/>
                </a:cubicBezTo>
                <a:cubicBezTo>
                  <a:pt x="3316600" y="-3220"/>
                  <a:pt x="3688403" y="46295"/>
                  <a:pt x="3915105" y="0"/>
                </a:cubicBezTo>
                <a:cubicBezTo>
                  <a:pt x="4141807" y="-46295"/>
                  <a:pt x="4187062" y="41613"/>
                  <a:pt x="4337066" y="0"/>
                </a:cubicBezTo>
                <a:cubicBezTo>
                  <a:pt x="4487070" y="-41613"/>
                  <a:pt x="4808795" y="69514"/>
                  <a:pt x="5087219" y="0"/>
                </a:cubicBezTo>
                <a:cubicBezTo>
                  <a:pt x="5365643" y="-69514"/>
                  <a:pt x="5296357" y="39689"/>
                  <a:pt x="5427133" y="0"/>
                </a:cubicBezTo>
                <a:cubicBezTo>
                  <a:pt x="5557909" y="-39689"/>
                  <a:pt x="5855446" y="45718"/>
                  <a:pt x="6013190" y="0"/>
                </a:cubicBezTo>
                <a:cubicBezTo>
                  <a:pt x="6170934" y="-45718"/>
                  <a:pt x="6313383" y="49881"/>
                  <a:pt x="6599248" y="0"/>
                </a:cubicBezTo>
                <a:cubicBezTo>
                  <a:pt x="6885113" y="-49881"/>
                  <a:pt x="6906517" y="16159"/>
                  <a:pt x="7103257" y="0"/>
                </a:cubicBezTo>
                <a:cubicBezTo>
                  <a:pt x="7299997" y="-16159"/>
                  <a:pt x="7480254" y="47637"/>
                  <a:pt x="7853411" y="0"/>
                </a:cubicBezTo>
                <a:cubicBezTo>
                  <a:pt x="8226568" y="-47637"/>
                  <a:pt x="8350605" y="56050"/>
                  <a:pt x="8521516" y="0"/>
                </a:cubicBezTo>
                <a:cubicBezTo>
                  <a:pt x="8661138" y="5796"/>
                  <a:pt x="8805717" y="119365"/>
                  <a:pt x="8838228" y="316712"/>
                </a:cubicBezTo>
                <a:cubicBezTo>
                  <a:pt x="8906180" y="511598"/>
                  <a:pt x="8807076" y="674129"/>
                  <a:pt x="8838228" y="951123"/>
                </a:cubicBezTo>
                <a:cubicBezTo>
                  <a:pt x="8869380" y="1228117"/>
                  <a:pt x="8818483" y="1281908"/>
                  <a:pt x="8838228" y="1527861"/>
                </a:cubicBezTo>
                <a:cubicBezTo>
                  <a:pt x="8857973" y="1773814"/>
                  <a:pt x="8818364" y="1734570"/>
                  <a:pt x="8838228" y="1931577"/>
                </a:cubicBezTo>
                <a:cubicBezTo>
                  <a:pt x="8858092" y="2128584"/>
                  <a:pt x="8787873" y="2223663"/>
                  <a:pt x="8838228" y="2392967"/>
                </a:cubicBezTo>
                <a:cubicBezTo>
                  <a:pt x="8888583" y="2562271"/>
                  <a:pt x="8793980" y="2759109"/>
                  <a:pt x="8838228" y="3085052"/>
                </a:cubicBezTo>
                <a:cubicBezTo>
                  <a:pt x="8882476" y="3410995"/>
                  <a:pt x="8819235" y="3468807"/>
                  <a:pt x="8838228" y="3661790"/>
                </a:cubicBezTo>
                <a:cubicBezTo>
                  <a:pt x="8857221" y="3854773"/>
                  <a:pt x="8832571" y="4027514"/>
                  <a:pt x="8838228" y="4123180"/>
                </a:cubicBezTo>
                <a:cubicBezTo>
                  <a:pt x="8843885" y="4218846"/>
                  <a:pt x="8836581" y="4472163"/>
                  <a:pt x="8838228" y="4699918"/>
                </a:cubicBezTo>
                <a:cubicBezTo>
                  <a:pt x="8839875" y="4927673"/>
                  <a:pt x="8791485" y="5015758"/>
                  <a:pt x="8838228" y="5103634"/>
                </a:cubicBezTo>
                <a:cubicBezTo>
                  <a:pt x="8884971" y="5191510"/>
                  <a:pt x="8818259" y="5319743"/>
                  <a:pt x="8838228" y="5507350"/>
                </a:cubicBezTo>
                <a:cubicBezTo>
                  <a:pt x="8858197" y="5694957"/>
                  <a:pt x="8791900" y="5928907"/>
                  <a:pt x="8838228" y="6084088"/>
                </a:cubicBezTo>
                <a:cubicBezTo>
                  <a:pt x="8865643" y="6268598"/>
                  <a:pt x="8698860" y="6408983"/>
                  <a:pt x="8521516" y="6400800"/>
                </a:cubicBezTo>
                <a:cubicBezTo>
                  <a:pt x="8382272" y="6433810"/>
                  <a:pt x="8327773" y="6375939"/>
                  <a:pt x="8181603" y="6400800"/>
                </a:cubicBezTo>
                <a:cubicBezTo>
                  <a:pt x="8035433" y="6425661"/>
                  <a:pt x="7697179" y="6341121"/>
                  <a:pt x="7513497" y="6400800"/>
                </a:cubicBezTo>
                <a:cubicBezTo>
                  <a:pt x="7329815" y="6460479"/>
                  <a:pt x="7252254" y="6370290"/>
                  <a:pt x="7173584" y="6400800"/>
                </a:cubicBezTo>
                <a:cubicBezTo>
                  <a:pt x="7094914" y="6431310"/>
                  <a:pt x="6717380" y="6354466"/>
                  <a:pt x="6505478" y="6400800"/>
                </a:cubicBezTo>
                <a:cubicBezTo>
                  <a:pt x="6293576" y="6447134"/>
                  <a:pt x="6275186" y="6386284"/>
                  <a:pt x="6083517" y="6400800"/>
                </a:cubicBezTo>
                <a:cubicBezTo>
                  <a:pt x="5891848" y="6415316"/>
                  <a:pt x="5846678" y="6374963"/>
                  <a:pt x="5743604" y="6400800"/>
                </a:cubicBezTo>
                <a:cubicBezTo>
                  <a:pt x="5640530" y="6426637"/>
                  <a:pt x="5428938" y="6391030"/>
                  <a:pt x="5321642" y="6400800"/>
                </a:cubicBezTo>
                <a:cubicBezTo>
                  <a:pt x="5214346" y="6410570"/>
                  <a:pt x="4986664" y="6365908"/>
                  <a:pt x="4653537" y="6400800"/>
                </a:cubicBezTo>
                <a:cubicBezTo>
                  <a:pt x="4320411" y="6435692"/>
                  <a:pt x="4375393" y="6354581"/>
                  <a:pt x="4231576" y="6400800"/>
                </a:cubicBezTo>
                <a:cubicBezTo>
                  <a:pt x="4087759" y="6447019"/>
                  <a:pt x="4006260" y="6360069"/>
                  <a:pt x="3891662" y="6400800"/>
                </a:cubicBezTo>
                <a:cubicBezTo>
                  <a:pt x="3777064" y="6441531"/>
                  <a:pt x="3632359" y="6377124"/>
                  <a:pt x="3469701" y="6400800"/>
                </a:cubicBezTo>
                <a:cubicBezTo>
                  <a:pt x="3307043" y="6424476"/>
                  <a:pt x="3082970" y="6340327"/>
                  <a:pt x="2965692" y="6400800"/>
                </a:cubicBezTo>
                <a:cubicBezTo>
                  <a:pt x="2848414" y="6461273"/>
                  <a:pt x="2665579" y="6351539"/>
                  <a:pt x="2379634" y="6400800"/>
                </a:cubicBezTo>
                <a:cubicBezTo>
                  <a:pt x="2093689" y="6450061"/>
                  <a:pt x="2112380" y="6358084"/>
                  <a:pt x="1957673" y="6400800"/>
                </a:cubicBezTo>
                <a:cubicBezTo>
                  <a:pt x="1802966" y="6443516"/>
                  <a:pt x="1436799" y="6363373"/>
                  <a:pt x="1207519" y="6400800"/>
                </a:cubicBezTo>
                <a:cubicBezTo>
                  <a:pt x="978239" y="6438227"/>
                  <a:pt x="563020" y="6334665"/>
                  <a:pt x="316712" y="6400800"/>
                </a:cubicBezTo>
                <a:cubicBezTo>
                  <a:pt x="146243" y="6416408"/>
                  <a:pt x="37001" y="6274581"/>
                  <a:pt x="0" y="6084088"/>
                </a:cubicBezTo>
                <a:cubicBezTo>
                  <a:pt x="-48937" y="5951100"/>
                  <a:pt x="6197" y="5781649"/>
                  <a:pt x="0" y="5507350"/>
                </a:cubicBezTo>
                <a:cubicBezTo>
                  <a:pt x="-6197" y="5233051"/>
                  <a:pt x="73767" y="5168487"/>
                  <a:pt x="0" y="4872939"/>
                </a:cubicBezTo>
                <a:cubicBezTo>
                  <a:pt x="-73767" y="4577391"/>
                  <a:pt x="42240" y="4615838"/>
                  <a:pt x="0" y="4411549"/>
                </a:cubicBezTo>
                <a:cubicBezTo>
                  <a:pt x="-42240" y="4207260"/>
                  <a:pt x="47695" y="3973850"/>
                  <a:pt x="0" y="3834811"/>
                </a:cubicBezTo>
                <a:cubicBezTo>
                  <a:pt x="-47695" y="3695772"/>
                  <a:pt x="28046" y="3568566"/>
                  <a:pt x="0" y="3431095"/>
                </a:cubicBezTo>
                <a:cubicBezTo>
                  <a:pt x="-28046" y="3293624"/>
                  <a:pt x="71883" y="2901954"/>
                  <a:pt x="0" y="2739010"/>
                </a:cubicBezTo>
                <a:cubicBezTo>
                  <a:pt x="-71883" y="2576066"/>
                  <a:pt x="23522" y="2342321"/>
                  <a:pt x="0" y="2162272"/>
                </a:cubicBezTo>
                <a:cubicBezTo>
                  <a:pt x="-23522" y="1982223"/>
                  <a:pt x="9536" y="1757604"/>
                  <a:pt x="0" y="1470187"/>
                </a:cubicBezTo>
                <a:cubicBezTo>
                  <a:pt x="-9536" y="1182770"/>
                  <a:pt x="8605" y="1088882"/>
                  <a:pt x="0" y="951123"/>
                </a:cubicBezTo>
                <a:cubicBezTo>
                  <a:pt x="-8605" y="813364"/>
                  <a:pt x="45863" y="598615"/>
                  <a:pt x="0" y="316712"/>
                </a:cubicBezTo>
                <a:close/>
              </a:path>
            </a:pathLst>
          </a:custGeom>
          <a:solidFill>
            <a:schemeClr val="bg1"/>
          </a:solidFill>
          <a:ln w="635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roundRect">
                    <a:avLst>
                      <a:gd name="adj" fmla="val 4948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364518" y="561168"/>
            <a:ext cx="8285314" cy="5306962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defRPr>
            </a:lvl1pPr>
            <a:lvl2pPr>
              <a:defRPr>
                <a:latin typeface="한둥근체 돋움" panose="020B0503000000000000" pitchFamily="50" charset="-127"/>
                <a:ea typeface="한둥근체 돋움" panose="020B0503000000000000" pitchFamily="50" charset="-127"/>
              </a:defRPr>
            </a:lvl2pPr>
            <a:lvl3pPr>
              <a:defRPr>
                <a:latin typeface="한둥근체 돋움" panose="020B0503000000000000" pitchFamily="50" charset="-127"/>
                <a:ea typeface="한둥근체 돋움" panose="020B0503000000000000" pitchFamily="50" charset="-127"/>
              </a:defRPr>
            </a:lvl3pPr>
            <a:lvl4pPr>
              <a:defRPr>
                <a:latin typeface="한둥근체 돋움" panose="020B0503000000000000" pitchFamily="50" charset="-127"/>
                <a:ea typeface="한둥근체 돋움" panose="020B0503000000000000" pitchFamily="50" charset="-127"/>
              </a:defRPr>
            </a:lvl4pPr>
            <a:lvl5pPr>
              <a:defRPr>
                <a:latin typeface="한둥근체 돋움" panose="020B0503000000000000" pitchFamily="50" charset="-127"/>
                <a:ea typeface="한둥근체 돋움" panose="020B0503000000000000" pitchFamily="50" charset="-127"/>
              </a:defRPr>
            </a:lvl5pPr>
          </a:lstStyle>
          <a:p>
            <a:pPr lvl="0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66701" y="612340"/>
            <a:ext cx="2658945" cy="2723694"/>
          </a:xfrm>
          <a:noFill/>
          <a:ln w="9525">
            <a:noFill/>
          </a:ln>
        </p:spPr>
        <p:txBody>
          <a:bodyPr anchor="t" anchorCtr="0">
            <a:noAutofit/>
          </a:bodyPr>
          <a:lstStyle>
            <a:lvl1pPr algn="ctr">
              <a:lnSpc>
                <a:spcPct val="100000"/>
              </a:lnSpc>
              <a:defRPr lang="ko-KR" altLang="en-US" sz="4800" b="1" dirty="0" smtClean="0">
                <a:solidFill>
                  <a:srgbClr val="E0A53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Cafe24 Ssurround Bold" panose="020F0800000000000000" pitchFamily="50" charset="-127"/>
                <a:ea typeface="Cafe24 Ssurround Bold" panose="020F0800000000000000" pitchFamily="50" charset="-127"/>
              </a:defRPr>
            </a:lvl1pPr>
          </a:lstStyle>
          <a:p>
            <a:r>
              <a:rPr lang="ko-KR" altLang="en-US" dirty="0"/>
              <a:t>마스터 제목 스타일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9025812" y="6214122"/>
            <a:ext cx="2743200" cy="365125"/>
          </a:xfr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fld id="{AA321455-04B3-4A34-9D6A-6DD941000D5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grpSp>
        <p:nvGrpSpPr>
          <p:cNvPr id="103" name="그룹 102"/>
          <p:cNvGrpSpPr/>
          <p:nvPr userDrawn="1"/>
        </p:nvGrpSpPr>
        <p:grpSpPr>
          <a:xfrm>
            <a:off x="601071" y="6230220"/>
            <a:ext cx="1033882" cy="261762"/>
            <a:chOff x="2831550" y="6141897"/>
            <a:chExt cx="1181632" cy="299170"/>
          </a:xfrm>
        </p:grpSpPr>
        <p:grpSp>
          <p:nvGrpSpPr>
            <p:cNvPr id="104" name="그룹 103"/>
            <p:cNvGrpSpPr/>
            <p:nvPr userDrawn="1"/>
          </p:nvGrpSpPr>
          <p:grpSpPr>
            <a:xfrm>
              <a:off x="3250899" y="6161563"/>
              <a:ext cx="762283" cy="279504"/>
              <a:chOff x="1600729" y="-523356"/>
              <a:chExt cx="1095375" cy="401638"/>
            </a:xfrm>
            <a:solidFill>
              <a:schemeClr val="tx1"/>
            </a:solidFill>
          </p:grpSpPr>
          <p:sp>
            <p:nvSpPr>
              <p:cNvPr id="106" name="Freeform 6"/>
              <p:cNvSpPr>
                <a:spLocks/>
              </p:cNvSpPr>
              <p:nvPr userDrawn="1"/>
            </p:nvSpPr>
            <p:spPr bwMode="auto">
              <a:xfrm>
                <a:off x="1811867" y="-523356"/>
                <a:ext cx="107950" cy="190500"/>
              </a:xfrm>
              <a:custGeom>
                <a:avLst/>
                <a:gdLst>
                  <a:gd name="T0" fmla="*/ 4 w 68"/>
                  <a:gd name="T1" fmla="*/ 55 h 120"/>
                  <a:gd name="T2" fmla="*/ 4 w 68"/>
                  <a:gd name="T3" fmla="*/ 55 h 120"/>
                  <a:gd name="T4" fmla="*/ 10 w 68"/>
                  <a:gd name="T5" fmla="*/ 55 h 120"/>
                  <a:gd name="T6" fmla="*/ 14 w 68"/>
                  <a:gd name="T7" fmla="*/ 54 h 120"/>
                  <a:gd name="T8" fmla="*/ 19 w 68"/>
                  <a:gd name="T9" fmla="*/ 52 h 120"/>
                  <a:gd name="T10" fmla="*/ 24 w 68"/>
                  <a:gd name="T11" fmla="*/ 51 h 120"/>
                  <a:gd name="T12" fmla="*/ 24 w 68"/>
                  <a:gd name="T13" fmla="*/ 51 h 120"/>
                  <a:gd name="T14" fmla="*/ 40 w 68"/>
                  <a:gd name="T15" fmla="*/ 49 h 120"/>
                  <a:gd name="T16" fmla="*/ 40 w 68"/>
                  <a:gd name="T17" fmla="*/ 49 h 120"/>
                  <a:gd name="T18" fmla="*/ 38 w 68"/>
                  <a:gd name="T19" fmla="*/ 72 h 120"/>
                  <a:gd name="T20" fmla="*/ 38 w 68"/>
                  <a:gd name="T21" fmla="*/ 72 h 120"/>
                  <a:gd name="T22" fmla="*/ 38 w 68"/>
                  <a:gd name="T23" fmla="*/ 86 h 120"/>
                  <a:gd name="T24" fmla="*/ 38 w 68"/>
                  <a:gd name="T25" fmla="*/ 99 h 120"/>
                  <a:gd name="T26" fmla="*/ 40 w 68"/>
                  <a:gd name="T27" fmla="*/ 116 h 120"/>
                  <a:gd name="T28" fmla="*/ 40 w 68"/>
                  <a:gd name="T29" fmla="*/ 116 h 120"/>
                  <a:gd name="T30" fmla="*/ 40 w 68"/>
                  <a:gd name="T31" fmla="*/ 117 h 120"/>
                  <a:gd name="T32" fmla="*/ 41 w 68"/>
                  <a:gd name="T33" fmla="*/ 119 h 120"/>
                  <a:gd name="T34" fmla="*/ 43 w 68"/>
                  <a:gd name="T35" fmla="*/ 120 h 120"/>
                  <a:gd name="T36" fmla="*/ 46 w 68"/>
                  <a:gd name="T37" fmla="*/ 120 h 120"/>
                  <a:gd name="T38" fmla="*/ 46 w 68"/>
                  <a:gd name="T39" fmla="*/ 120 h 120"/>
                  <a:gd name="T40" fmla="*/ 50 w 68"/>
                  <a:gd name="T41" fmla="*/ 120 h 120"/>
                  <a:gd name="T42" fmla="*/ 54 w 68"/>
                  <a:gd name="T43" fmla="*/ 119 h 120"/>
                  <a:gd name="T44" fmla="*/ 57 w 68"/>
                  <a:gd name="T45" fmla="*/ 114 h 120"/>
                  <a:gd name="T46" fmla="*/ 60 w 68"/>
                  <a:gd name="T47" fmla="*/ 109 h 120"/>
                  <a:gd name="T48" fmla="*/ 60 w 68"/>
                  <a:gd name="T49" fmla="*/ 109 h 120"/>
                  <a:gd name="T50" fmla="*/ 60 w 68"/>
                  <a:gd name="T51" fmla="*/ 89 h 120"/>
                  <a:gd name="T52" fmla="*/ 60 w 68"/>
                  <a:gd name="T53" fmla="*/ 64 h 120"/>
                  <a:gd name="T54" fmla="*/ 60 w 68"/>
                  <a:gd name="T55" fmla="*/ 64 h 120"/>
                  <a:gd name="T56" fmla="*/ 63 w 68"/>
                  <a:gd name="T57" fmla="*/ 38 h 120"/>
                  <a:gd name="T58" fmla="*/ 65 w 68"/>
                  <a:gd name="T59" fmla="*/ 17 h 120"/>
                  <a:gd name="T60" fmla="*/ 65 w 68"/>
                  <a:gd name="T61" fmla="*/ 17 h 120"/>
                  <a:gd name="T62" fmla="*/ 68 w 68"/>
                  <a:gd name="T63" fmla="*/ 10 h 120"/>
                  <a:gd name="T64" fmla="*/ 68 w 68"/>
                  <a:gd name="T65" fmla="*/ 4 h 120"/>
                  <a:gd name="T66" fmla="*/ 67 w 68"/>
                  <a:gd name="T67" fmla="*/ 3 h 120"/>
                  <a:gd name="T68" fmla="*/ 65 w 68"/>
                  <a:gd name="T69" fmla="*/ 1 h 120"/>
                  <a:gd name="T70" fmla="*/ 58 w 68"/>
                  <a:gd name="T71" fmla="*/ 0 h 120"/>
                  <a:gd name="T72" fmla="*/ 58 w 68"/>
                  <a:gd name="T73" fmla="*/ 0 h 120"/>
                  <a:gd name="T74" fmla="*/ 51 w 68"/>
                  <a:gd name="T75" fmla="*/ 1 h 120"/>
                  <a:gd name="T76" fmla="*/ 48 w 68"/>
                  <a:gd name="T77" fmla="*/ 3 h 120"/>
                  <a:gd name="T78" fmla="*/ 47 w 68"/>
                  <a:gd name="T79" fmla="*/ 6 h 120"/>
                  <a:gd name="T80" fmla="*/ 47 w 68"/>
                  <a:gd name="T81" fmla="*/ 6 h 120"/>
                  <a:gd name="T82" fmla="*/ 44 w 68"/>
                  <a:gd name="T83" fmla="*/ 13 h 120"/>
                  <a:gd name="T84" fmla="*/ 41 w 68"/>
                  <a:gd name="T85" fmla="*/ 35 h 120"/>
                  <a:gd name="T86" fmla="*/ 41 w 68"/>
                  <a:gd name="T87" fmla="*/ 35 h 120"/>
                  <a:gd name="T88" fmla="*/ 27 w 68"/>
                  <a:gd name="T89" fmla="*/ 37 h 120"/>
                  <a:gd name="T90" fmla="*/ 27 w 68"/>
                  <a:gd name="T91" fmla="*/ 37 h 120"/>
                  <a:gd name="T92" fmla="*/ 13 w 68"/>
                  <a:gd name="T93" fmla="*/ 35 h 120"/>
                  <a:gd name="T94" fmla="*/ 7 w 68"/>
                  <a:gd name="T95" fmla="*/ 37 h 120"/>
                  <a:gd name="T96" fmla="*/ 6 w 68"/>
                  <a:gd name="T97" fmla="*/ 37 h 120"/>
                  <a:gd name="T98" fmla="*/ 4 w 68"/>
                  <a:gd name="T99" fmla="*/ 38 h 120"/>
                  <a:gd name="T100" fmla="*/ 4 w 68"/>
                  <a:gd name="T101" fmla="*/ 38 h 120"/>
                  <a:gd name="T102" fmla="*/ 2 w 68"/>
                  <a:gd name="T103" fmla="*/ 42 h 120"/>
                  <a:gd name="T104" fmla="*/ 0 w 68"/>
                  <a:gd name="T105" fmla="*/ 48 h 120"/>
                  <a:gd name="T106" fmla="*/ 0 w 68"/>
                  <a:gd name="T107" fmla="*/ 51 h 120"/>
                  <a:gd name="T108" fmla="*/ 0 w 68"/>
                  <a:gd name="T109" fmla="*/ 54 h 120"/>
                  <a:gd name="T110" fmla="*/ 2 w 68"/>
                  <a:gd name="T111" fmla="*/ 55 h 120"/>
                  <a:gd name="T112" fmla="*/ 4 w 68"/>
                  <a:gd name="T113" fmla="*/ 55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68" h="120">
                    <a:moveTo>
                      <a:pt x="4" y="55"/>
                    </a:moveTo>
                    <a:lnTo>
                      <a:pt x="4" y="55"/>
                    </a:lnTo>
                    <a:lnTo>
                      <a:pt x="10" y="55"/>
                    </a:lnTo>
                    <a:lnTo>
                      <a:pt x="14" y="54"/>
                    </a:lnTo>
                    <a:lnTo>
                      <a:pt x="19" y="52"/>
                    </a:lnTo>
                    <a:lnTo>
                      <a:pt x="24" y="51"/>
                    </a:lnTo>
                    <a:lnTo>
                      <a:pt x="24" y="51"/>
                    </a:lnTo>
                    <a:lnTo>
                      <a:pt x="40" y="49"/>
                    </a:lnTo>
                    <a:lnTo>
                      <a:pt x="40" y="49"/>
                    </a:lnTo>
                    <a:lnTo>
                      <a:pt x="38" y="72"/>
                    </a:lnTo>
                    <a:lnTo>
                      <a:pt x="38" y="72"/>
                    </a:lnTo>
                    <a:lnTo>
                      <a:pt x="38" y="86"/>
                    </a:lnTo>
                    <a:lnTo>
                      <a:pt x="38" y="99"/>
                    </a:lnTo>
                    <a:lnTo>
                      <a:pt x="40" y="116"/>
                    </a:lnTo>
                    <a:lnTo>
                      <a:pt x="40" y="116"/>
                    </a:lnTo>
                    <a:lnTo>
                      <a:pt x="40" y="117"/>
                    </a:lnTo>
                    <a:lnTo>
                      <a:pt x="41" y="119"/>
                    </a:lnTo>
                    <a:lnTo>
                      <a:pt x="43" y="120"/>
                    </a:lnTo>
                    <a:lnTo>
                      <a:pt x="46" y="120"/>
                    </a:lnTo>
                    <a:lnTo>
                      <a:pt x="46" y="120"/>
                    </a:lnTo>
                    <a:lnTo>
                      <a:pt x="50" y="120"/>
                    </a:lnTo>
                    <a:lnTo>
                      <a:pt x="54" y="119"/>
                    </a:lnTo>
                    <a:lnTo>
                      <a:pt x="57" y="114"/>
                    </a:lnTo>
                    <a:lnTo>
                      <a:pt x="60" y="109"/>
                    </a:lnTo>
                    <a:lnTo>
                      <a:pt x="60" y="109"/>
                    </a:lnTo>
                    <a:lnTo>
                      <a:pt x="60" y="89"/>
                    </a:lnTo>
                    <a:lnTo>
                      <a:pt x="60" y="64"/>
                    </a:lnTo>
                    <a:lnTo>
                      <a:pt x="60" y="64"/>
                    </a:lnTo>
                    <a:lnTo>
                      <a:pt x="63" y="38"/>
                    </a:lnTo>
                    <a:lnTo>
                      <a:pt x="65" y="17"/>
                    </a:lnTo>
                    <a:lnTo>
                      <a:pt x="65" y="17"/>
                    </a:lnTo>
                    <a:lnTo>
                      <a:pt x="68" y="10"/>
                    </a:lnTo>
                    <a:lnTo>
                      <a:pt x="68" y="4"/>
                    </a:lnTo>
                    <a:lnTo>
                      <a:pt x="67" y="3"/>
                    </a:lnTo>
                    <a:lnTo>
                      <a:pt x="65" y="1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1" y="1"/>
                    </a:lnTo>
                    <a:lnTo>
                      <a:pt x="48" y="3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4" y="13"/>
                    </a:lnTo>
                    <a:lnTo>
                      <a:pt x="41" y="35"/>
                    </a:lnTo>
                    <a:lnTo>
                      <a:pt x="41" y="35"/>
                    </a:lnTo>
                    <a:lnTo>
                      <a:pt x="27" y="37"/>
                    </a:lnTo>
                    <a:lnTo>
                      <a:pt x="27" y="37"/>
                    </a:lnTo>
                    <a:lnTo>
                      <a:pt x="13" y="35"/>
                    </a:lnTo>
                    <a:lnTo>
                      <a:pt x="7" y="37"/>
                    </a:lnTo>
                    <a:lnTo>
                      <a:pt x="6" y="37"/>
                    </a:lnTo>
                    <a:lnTo>
                      <a:pt x="4" y="38"/>
                    </a:lnTo>
                    <a:lnTo>
                      <a:pt x="4" y="38"/>
                    </a:lnTo>
                    <a:lnTo>
                      <a:pt x="2" y="42"/>
                    </a:lnTo>
                    <a:lnTo>
                      <a:pt x="0" y="48"/>
                    </a:lnTo>
                    <a:lnTo>
                      <a:pt x="0" y="51"/>
                    </a:lnTo>
                    <a:lnTo>
                      <a:pt x="0" y="54"/>
                    </a:lnTo>
                    <a:lnTo>
                      <a:pt x="2" y="55"/>
                    </a:lnTo>
                    <a:lnTo>
                      <a:pt x="4" y="55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07" name="Freeform 7"/>
              <p:cNvSpPr>
                <a:spLocks/>
              </p:cNvSpPr>
              <p:nvPr userDrawn="1"/>
            </p:nvSpPr>
            <p:spPr bwMode="auto">
              <a:xfrm>
                <a:off x="1600729" y="-409056"/>
                <a:ext cx="233363" cy="79375"/>
              </a:xfrm>
              <a:custGeom>
                <a:avLst/>
                <a:gdLst>
                  <a:gd name="T0" fmla="*/ 78 w 147"/>
                  <a:gd name="T1" fmla="*/ 40 h 50"/>
                  <a:gd name="T2" fmla="*/ 78 w 147"/>
                  <a:gd name="T3" fmla="*/ 40 h 50"/>
                  <a:gd name="T4" fmla="*/ 78 w 147"/>
                  <a:gd name="T5" fmla="*/ 47 h 50"/>
                  <a:gd name="T6" fmla="*/ 79 w 147"/>
                  <a:gd name="T7" fmla="*/ 48 h 50"/>
                  <a:gd name="T8" fmla="*/ 84 w 147"/>
                  <a:gd name="T9" fmla="*/ 50 h 50"/>
                  <a:gd name="T10" fmla="*/ 84 w 147"/>
                  <a:gd name="T11" fmla="*/ 50 h 50"/>
                  <a:gd name="T12" fmla="*/ 88 w 147"/>
                  <a:gd name="T13" fmla="*/ 48 h 50"/>
                  <a:gd name="T14" fmla="*/ 94 w 147"/>
                  <a:gd name="T15" fmla="*/ 47 h 50"/>
                  <a:gd name="T16" fmla="*/ 98 w 147"/>
                  <a:gd name="T17" fmla="*/ 42 h 50"/>
                  <a:gd name="T18" fmla="*/ 99 w 147"/>
                  <a:gd name="T19" fmla="*/ 41 h 50"/>
                  <a:gd name="T20" fmla="*/ 99 w 147"/>
                  <a:gd name="T21" fmla="*/ 38 h 50"/>
                  <a:gd name="T22" fmla="*/ 99 w 147"/>
                  <a:gd name="T23" fmla="*/ 38 h 50"/>
                  <a:gd name="T24" fmla="*/ 101 w 147"/>
                  <a:gd name="T25" fmla="*/ 21 h 50"/>
                  <a:gd name="T26" fmla="*/ 101 w 147"/>
                  <a:gd name="T27" fmla="*/ 21 h 50"/>
                  <a:gd name="T28" fmla="*/ 115 w 147"/>
                  <a:gd name="T29" fmla="*/ 23 h 50"/>
                  <a:gd name="T30" fmla="*/ 123 w 147"/>
                  <a:gd name="T31" fmla="*/ 23 h 50"/>
                  <a:gd name="T32" fmla="*/ 128 w 147"/>
                  <a:gd name="T33" fmla="*/ 24 h 50"/>
                  <a:gd name="T34" fmla="*/ 133 w 147"/>
                  <a:gd name="T35" fmla="*/ 24 h 50"/>
                  <a:gd name="T36" fmla="*/ 133 w 147"/>
                  <a:gd name="T37" fmla="*/ 24 h 50"/>
                  <a:gd name="T38" fmla="*/ 137 w 147"/>
                  <a:gd name="T39" fmla="*/ 24 h 50"/>
                  <a:gd name="T40" fmla="*/ 140 w 147"/>
                  <a:gd name="T41" fmla="*/ 23 h 50"/>
                  <a:gd name="T42" fmla="*/ 145 w 147"/>
                  <a:gd name="T43" fmla="*/ 16 h 50"/>
                  <a:gd name="T44" fmla="*/ 146 w 147"/>
                  <a:gd name="T45" fmla="*/ 10 h 50"/>
                  <a:gd name="T46" fmla="*/ 147 w 147"/>
                  <a:gd name="T47" fmla="*/ 4 h 50"/>
                  <a:gd name="T48" fmla="*/ 147 w 147"/>
                  <a:gd name="T49" fmla="*/ 4 h 50"/>
                  <a:gd name="T50" fmla="*/ 146 w 147"/>
                  <a:gd name="T51" fmla="*/ 1 h 50"/>
                  <a:gd name="T52" fmla="*/ 145 w 147"/>
                  <a:gd name="T53" fmla="*/ 0 h 50"/>
                  <a:gd name="T54" fmla="*/ 130 w 147"/>
                  <a:gd name="T55" fmla="*/ 4 h 50"/>
                  <a:gd name="T56" fmla="*/ 130 w 147"/>
                  <a:gd name="T57" fmla="*/ 4 h 50"/>
                  <a:gd name="T58" fmla="*/ 120 w 147"/>
                  <a:gd name="T59" fmla="*/ 6 h 50"/>
                  <a:gd name="T60" fmla="*/ 109 w 147"/>
                  <a:gd name="T61" fmla="*/ 7 h 50"/>
                  <a:gd name="T62" fmla="*/ 85 w 147"/>
                  <a:gd name="T63" fmla="*/ 7 h 50"/>
                  <a:gd name="T64" fmla="*/ 85 w 147"/>
                  <a:gd name="T65" fmla="*/ 7 h 50"/>
                  <a:gd name="T66" fmla="*/ 31 w 147"/>
                  <a:gd name="T67" fmla="*/ 9 h 50"/>
                  <a:gd name="T68" fmla="*/ 31 w 147"/>
                  <a:gd name="T69" fmla="*/ 9 h 50"/>
                  <a:gd name="T70" fmla="*/ 18 w 147"/>
                  <a:gd name="T71" fmla="*/ 9 h 50"/>
                  <a:gd name="T72" fmla="*/ 13 w 147"/>
                  <a:gd name="T73" fmla="*/ 7 h 50"/>
                  <a:gd name="T74" fmla="*/ 13 w 147"/>
                  <a:gd name="T75" fmla="*/ 7 h 50"/>
                  <a:gd name="T76" fmla="*/ 10 w 147"/>
                  <a:gd name="T77" fmla="*/ 9 h 50"/>
                  <a:gd name="T78" fmla="*/ 6 w 147"/>
                  <a:gd name="T79" fmla="*/ 10 h 50"/>
                  <a:gd name="T80" fmla="*/ 3 w 147"/>
                  <a:gd name="T81" fmla="*/ 14 h 50"/>
                  <a:gd name="T82" fmla="*/ 0 w 147"/>
                  <a:gd name="T83" fmla="*/ 21 h 50"/>
                  <a:gd name="T84" fmla="*/ 0 w 147"/>
                  <a:gd name="T85" fmla="*/ 21 h 50"/>
                  <a:gd name="T86" fmla="*/ 0 w 147"/>
                  <a:gd name="T87" fmla="*/ 24 h 50"/>
                  <a:gd name="T88" fmla="*/ 1 w 147"/>
                  <a:gd name="T89" fmla="*/ 26 h 50"/>
                  <a:gd name="T90" fmla="*/ 3 w 147"/>
                  <a:gd name="T91" fmla="*/ 27 h 50"/>
                  <a:gd name="T92" fmla="*/ 6 w 147"/>
                  <a:gd name="T93" fmla="*/ 27 h 50"/>
                  <a:gd name="T94" fmla="*/ 11 w 147"/>
                  <a:gd name="T95" fmla="*/ 27 h 50"/>
                  <a:gd name="T96" fmla="*/ 18 w 147"/>
                  <a:gd name="T97" fmla="*/ 26 h 50"/>
                  <a:gd name="T98" fmla="*/ 18 w 147"/>
                  <a:gd name="T99" fmla="*/ 26 h 50"/>
                  <a:gd name="T100" fmla="*/ 33 w 147"/>
                  <a:gd name="T101" fmla="*/ 24 h 50"/>
                  <a:gd name="T102" fmla="*/ 47 w 147"/>
                  <a:gd name="T103" fmla="*/ 23 h 50"/>
                  <a:gd name="T104" fmla="*/ 79 w 147"/>
                  <a:gd name="T105" fmla="*/ 21 h 50"/>
                  <a:gd name="T106" fmla="*/ 79 w 147"/>
                  <a:gd name="T107" fmla="*/ 21 h 50"/>
                  <a:gd name="T108" fmla="*/ 78 w 147"/>
                  <a:gd name="T109" fmla="*/ 4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47" h="50">
                    <a:moveTo>
                      <a:pt x="78" y="40"/>
                    </a:moveTo>
                    <a:lnTo>
                      <a:pt x="78" y="40"/>
                    </a:lnTo>
                    <a:lnTo>
                      <a:pt x="78" y="47"/>
                    </a:lnTo>
                    <a:lnTo>
                      <a:pt x="79" y="48"/>
                    </a:lnTo>
                    <a:lnTo>
                      <a:pt x="84" y="50"/>
                    </a:lnTo>
                    <a:lnTo>
                      <a:pt x="84" y="50"/>
                    </a:lnTo>
                    <a:lnTo>
                      <a:pt x="88" y="48"/>
                    </a:lnTo>
                    <a:lnTo>
                      <a:pt x="94" y="47"/>
                    </a:lnTo>
                    <a:lnTo>
                      <a:pt x="98" y="42"/>
                    </a:lnTo>
                    <a:lnTo>
                      <a:pt x="99" y="41"/>
                    </a:lnTo>
                    <a:lnTo>
                      <a:pt x="99" y="38"/>
                    </a:lnTo>
                    <a:lnTo>
                      <a:pt x="99" y="38"/>
                    </a:lnTo>
                    <a:lnTo>
                      <a:pt x="101" y="21"/>
                    </a:lnTo>
                    <a:lnTo>
                      <a:pt x="101" y="21"/>
                    </a:lnTo>
                    <a:lnTo>
                      <a:pt x="115" y="23"/>
                    </a:lnTo>
                    <a:lnTo>
                      <a:pt x="123" y="23"/>
                    </a:lnTo>
                    <a:lnTo>
                      <a:pt x="128" y="24"/>
                    </a:lnTo>
                    <a:lnTo>
                      <a:pt x="133" y="24"/>
                    </a:lnTo>
                    <a:lnTo>
                      <a:pt x="133" y="24"/>
                    </a:lnTo>
                    <a:lnTo>
                      <a:pt x="137" y="24"/>
                    </a:lnTo>
                    <a:lnTo>
                      <a:pt x="140" y="23"/>
                    </a:lnTo>
                    <a:lnTo>
                      <a:pt x="145" y="16"/>
                    </a:lnTo>
                    <a:lnTo>
                      <a:pt x="146" y="10"/>
                    </a:lnTo>
                    <a:lnTo>
                      <a:pt x="147" y="4"/>
                    </a:lnTo>
                    <a:lnTo>
                      <a:pt x="147" y="4"/>
                    </a:lnTo>
                    <a:lnTo>
                      <a:pt x="146" y="1"/>
                    </a:lnTo>
                    <a:lnTo>
                      <a:pt x="145" y="0"/>
                    </a:lnTo>
                    <a:lnTo>
                      <a:pt x="130" y="4"/>
                    </a:lnTo>
                    <a:lnTo>
                      <a:pt x="130" y="4"/>
                    </a:lnTo>
                    <a:lnTo>
                      <a:pt x="120" y="6"/>
                    </a:lnTo>
                    <a:lnTo>
                      <a:pt x="109" y="7"/>
                    </a:lnTo>
                    <a:lnTo>
                      <a:pt x="85" y="7"/>
                    </a:lnTo>
                    <a:lnTo>
                      <a:pt x="85" y="7"/>
                    </a:lnTo>
                    <a:lnTo>
                      <a:pt x="31" y="9"/>
                    </a:lnTo>
                    <a:lnTo>
                      <a:pt x="31" y="9"/>
                    </a:lnTo>
                    <a:lnTo>
                      <a:pt x="18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0" y="9"/>
                    </a:lnTo>
                    <a:lnTo>
                      <a:pt x="6" y="10"/>
                    </a:lnTo>
                    <a:lnTo>
                      <a:pt x="3" y="14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1" y="26"/>
                    </a:lnTo>
                    <a:lnTo>
                      <a:pt x="3" y="27"/>
                    </a:lnTo>
                    <a:lnTo>
                      <a:pt x="6" y="27"/>
                    </a:lnTo>
                    <a:lnTo>
                      <a:pt x="11" y="27"/>
                    </a:lnTo>
                    <a:lnTo>
                      <a:pt x="18" y="26"/>
                    </a:lnTo>
                    <a:lnTo>
                      <a:pt x="18" y="26"/>
                    </a:lnTo>
                    <a:lnTo>
                      <a:pt x="33" y="24"/>
                    </a:lnTo>
                    <a:lnTo>
                      <a:pt x="47" y="23"/>
                    </a:lnTo>
                    <a:lnTo>
                      <a:pt x="79" y="21"/>
                    </a:lnTo>
                    <a:lnTo>
                      <a:pt x="79" y="21"/>
                    </a:lnTo>
                    <a:lnTo>
                      <a:pt x="78" y="40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08" name="Freeform 8"/>
              <p:cNvSpPr>
                <a:spLocks/>
              </p:cNvSpPr>
              <p:nvPr userDrawn="1"/>
            </p:nvSpPr>
            <p:spPr bwMode="auto">
              <a:xfrm>
                <a:off x="1637242" y="-339206"/>
                <a:ext cx="292100" cy="87313"/>
              </a:xfrm>
              <a:custGeom>
                <a:avLst/>
                <a:gdLst>
                  <a:gd name="T0" fmla="*/ 180 w 184"/>
                  <a:gd name="T1" fmla="*/ 27 h 55"/>
                  <a:gd name="T2" fmla="*/ 180 w 184"/>
                  <a:gd name="T3" fmla="*/ 27 h 55"/>
                  <a:gd name="T4" fmla="*/ 175 w 184"/>
                  <a:gd name="T5" fmla="*/ 28 h 55"/>
                  <a:gd name="T6" fmla="*/ 170 w 184"/>
                  <a:gd name="T7" fmla="*/ 30 h 55"/>
                  <a:gd name="T8" fmla="*/ 161 w 184"/>
                  <a:gd name="T9" fmla="*/ 32 h 55"/>
                  <a:gd name="T10" fmla="*/ 148 w 184"/>
                  <a:gd name="T11" fmla="*/ 32 h 55"/>
                  <a:gd name="T12" fmla="*/ 148 w 184"/>
                  <a:gd name="T13" fmla="*/ 32 h 55"/>
                  <a:gd name="T14" fmla="*/ 82 w 184"/>
                  <a:gd name="T15" fmla="*/ 31 h 55"/>
                  <a:gd name="T16" fmla="*/ 82 w 184"/>
                  <a:gd name="T17" fmla="*/ 31 h 55"/>
                  <a:gd name="T18" fmla="*/ 52 w 184"/>
                  <a:gd name="T19" fmla="*/ 32 h 55"/>
                  <a:gd name="T20" fmla="*/ 31 w 184"/>
                  <a:gd name="T21" fmla="*/ 34 h 55"/>
                  <a:gd name="T22" fmla="*/ 31 w 184"/>
                  <a:gd name="T23" fmla="*/ 34 h 55"/>
                  <a:gd name="T24" fmla="*/ 32 w 184"/>
                  <a:gd name="T25" fmla="*/ 25 h 55"/>
                  <a:gd name="T26" fmla="*/ 34 w 184"/>
                  <a:gd name="T27" fmla="*/ 20 h 55"/>
                  <a:gd name="T28" fmla="*/ 34 w 184"/>
                  <a:gd name="T29" fmla="*/ 15 h 55"/>
                  <a:gd name="T30" fmla="*/ 32 w 184"/>
                  <a:gd name="T31" fmla="*/ 10 h 55"/>
                  <a:gd name="T32" fmla="*/ 29 w 184"/>
                  <a:gd name="T33" fmla="*/ 6 h 55"/>
                  <a:gd name="T34" fmla="*/ 25 w 184"/>
                  <a:gd name="T35" fmla="*/ 1 h 55"/>
                  <a:gd name="T36" fmla="*/ 18 w 184"/>
                  <a:gd name="T37" fmla="*/ 0 h 55"/>
                  <a:gd name="T38" fmla="*/ 18 w 184"/>
                  <a:gd name="T39" fmla="*/ 0 h 55"/>
                  <a:gd name="T40" fmla="*/ 14 w 184"/>
                  <a:gd name="T41" fmla="*/ 0 h 55"/>
                  <a:gd name="T42" fmla="*/ 11 w 184"/>
                  <a:gd name="T43" fmla="*/ 1 h 55"/>
                  <a:gd name="T44" fmla="*/ 10 w 184"/>
                  <a:gd name="T45" fmla="*/ 3 h 55"/>
                  <a:gd name="T46" fmla="*/ 8 w 184"/>
                  <a:gd name="T47" fmla="*/ 6 h 55"/>
                  <a:gd name="T48" fmla="*/ 8 w 184"/>
                  <a:gd name="T49" fmla="*/ 6 h 55"/>
                  <a:gd name="T50" fmla="*/ 10 w 184"/>
                  <a:gd name="T51" fmla="*/ 13 h 55"/>
                  <a:gd name="T52" fmla="*/ 11 w 184"/>
                  <a:gd name="T53" fmla="*/ 17 h 55"/>
                  <a:gd name="T54" fmla="*/ 10 w 184"/>
                  <a:gd name="T55" fmla="*/ 23 h 55"/>
                  <a:gd name="T56" fmla="*/ 10 w 184"/>
                  <a:gd name="T57" fmla="*/ 23 h 55"/>
                  <a:gd name="T58" fmla="*/ 10 w 184"/>
                  <a:gd name="T59" fmla="*/ 28 h 55"/>
                  <a:gd name="T60" fmla="*/ 8 w 184"/>
                  <a:gd name="T61" fmla="*/ 32 h 55"/>
                  <a:gd name="T62" fmla="*/ 4 w 184"/>
                  <a:gd name="T63" fmla="*/ 38 h 55"/>
                  <a:gd name="T64" fmla="*/ 1 w 184"/>
                  <a:gd name="T65" fmla="*/ 41 h 55"/>
                  <a:gd name="T66" fmla="*/ 0 w 184"/>
                  <a:gd name="T67" fmla="*/ 42 h 55"/>
                  <a:gd name="T68" fmla="*/ 0 w 184"/>
                  <a:gd name="T69" fmla="*/ 45 h 55"/>
                  <a:gd name="T70" fmla="*/ 0 w 184"/>
                  <a:gd name="T71" fmla="*/ 45 h 55"/>
                  <a:gd name="T72" fmla="*/ 0 w 184"/>
                  <a:gd name="T73" fmla="*/ 49 h 55"/>
                  <a:gd name="T74" fmla="*/ 1 w 184"/>
                  <a:gd name="T75" fmla="*/ 52 h 55"/>
                  <a:gd name="T76" fmla="*/ 4 w 184"/>
                  <a:gd name="T77" fmla="*/ 54 h 55"/>
                  <a:gd name="T78" fmla="*/ 8 w 184"/>
                  <a:gd name="T79" fmla="*/ 55 h 55"/>
                  <a:gd name="T80" fmla="*/ 8 w 184"/>
                  <a:gd name="T81" fmla="*/ 55 h 55"/>
                  <a:gd name="T82" fmla="*/ 14 w 184"/>
                  <a:gd name="T83" fmla="*/ 54 h 55"/>
                  <a:gd name="T84" fmla="*/ 25 w 184"/>
                  <a:gd name="T85" fmla="*/ 49 h 55"/>
                  <a:gd name="T86" fmla="*/ 44 w 184"/>
                  <a:gd name="T87" fmla="*/ 47 h 55"/>
                  <a:gd name="T88" fmla="*/ 56 w 184"/>
                  <a:gd name="T89" fmla="*/ 45 h 55"/>
                  <a:gd name="T90" fmla="*/ 72 w 184"/>
                  <a:gd name="T91" fmla="*/ 45 h 55"/>
                  <a:gd name="T92" fmla="*/ 72 w 184"/>
                  <a:gd name="T93" fmla="*/ 45 h 55"/>
                  <a:gd name="T94" fmla="*/ 103 w 184"/>
                  <a:gd name="T95" fmla="*/ 47 h 55"/>
                  <a:gd name="T96" fmla="*/ 129 w 184"/>
                  <a:gd name="T97" fmla="*/ 49 h 55"/>
                  <a:gd name="T98" fmla="*/ 161 w 184"/>
                  <a:gd name="T99" fmla="*/ 55 h 55"/>
                  <a:gd name="T100" fmla="*/ 161 w 184"/>
                  <a:gd name="T101" fmla="*/ 55 h 55"/>
                  <a:gd name="T102" fmla="*/ 168 w 184"/>
                  <a:gd name="T103" fmla="*/ 55 h 55"/>
                  <a:gd name="T104" fmla="*/ 174 w 184"/>
                  <a:gd name="T105" fmla="*/ 55 h 55"/>
                  <a:gd name="T106" fmla="*/ 178 w 184"/>
                  <a:gd name="T107" fmla="*/ 51 h 55"/>
                  <a:gd name="T108" fmla="*/ 181 w 184"/>
                  <a:gd name="T109" fmla="*/ 45 h 55"/>
                  <a:gd name="T110" fmla="*/ 181 w 184"/>
                  <a:gd name="T111" fmla="*/ 45 h 55"/>
                  <a:gd name="T112" fmla="*/ 184 w 184"/>
                  <a:gd name="T113" fmla="*/ 38 h 55"/>
                  <a:gd name="T114" fmla="*/ 184 w 184"/>
                  <a:gd name="T115" fmla="*/ 32 h 55"/>
                  <a:gd name="T116" fmla="*/ 184 w 184"/>
                  <a:gd name="T117" fmla="*/ 28 h 55"/>
                  <a:gd name="T118" fmla="*/ 182 w 184"/>
                  <a:gd name="T119" fmla="*/ 27 h 55"/>
                  <a:gd name="T120" fmla="*/ 180 w 184"/>
                  <a:gd name="T121" fmla="*/ 27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84" h="55">
                    <a:moveTo>
                      <a:pt x="180" y="27"/>
                    </a:moveTo>
                    <a:lnTo>
                      <a:pt x="180" y="27"/>
                    </a:lnTo>
                    <a:lnTo>
                      <a:pt x="175" y="28"/>
                    </a:lnTo>
                    <a:lnTo>
                      <a:pt x="170" y="30"/>
                    </a:lnTo>
                    <a:lnTo>
                      <a:pt x="161" y="32"/>
                    </a:lnTo>
                    <a:lnTo>
                      <a:pt x="148" y="32"/>
                    </a:lnTo>
                    <a:lnTo>
                      <a:pt x="148" y="32"/>
                    </a:lnTo>
                    <a:lnTo>
                      <a:pt x="82" y="31"/>
                    </a:lnTo>
                    <a:lnTo>
                      <a:pt x="82" y="31"/>
                    </a:lnTo>
                    <a:lnTo>
                      <a:pt x="52" y="32"/>
                    </a:lnTo>
                    <a:lnTo>
                      <a:pt x="31" y="34"/>
                    </a:lnTo>
                    <a:lnTo>
                      <a:pt x="31" y="34"/>
                    </a:lnTo>
                    <a:lnTo>
                      <a:pt x="32" y="25"/>
                    </a:lnTo>
                    <a:lnTo>
                      <a:pt x="34" y="20"/>
                    </a:lnTo>
                    <a:lnTo>
                      <a:pt x="34" y="15"/>
                    </a:lnTo>
                    <a:lnTo>
                      <a:pt x="32" y="10"/>
                    </a:lnTo>
                    <a:lnTo>
                      <a:pt x="29" y="6"/>
                    </a:lnTo>
                    <a:lnTo>
                      <a:pt x="25" y="1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10" y="3"/>
                    </a:lnTo>
                    <a:lnTo>
                      <a:pt x="8" y="6"/>
                    </a:lnTo>
                    <a:lnTo>
                      <a:pt x="8" y="6"/>
                    </a:lnTo>
                    <a:lnTo>
                      <a:pt x="10" y="13"/>
                    </a:lnTo>
                    <a:lnTo>
                      <a:pt x="11" y="17"/>
                    </a:lnTo>
                    <a:lnTo>
                      <a:pt x="10" y="23"/>
                    </a:lnTo>
                    <a:lnTo>
                      <a:pt x="10" y="23"/>
                    </a:lnTo>
                    <a:lnTo>
                      <a:pt x="10" y="28"/>
                    </a:lnTo>
                    <a:lnTo>
                      <a:pt x="8" y="32"/>
                    </a:lnTo>
                    <a:lnTo>
                      <a:pt x="4" y="38"/>
                    </a:lnTo>
                    <a:lnTo>
                      <a:pt x="1" y="41"/>
                    </a:lnTo>
                    <a:lnTo>
                      <a:pt x="0" y="42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0" y="49"/>
                    </a:lnTo>
                    <a:lnTo>
                      <a:pt x="1" y="52"/>
                    </a:lnTo>
                    <a:lnTo>
                      <a:pt x="4" y="54"/>
                    </a:lnTo>
                    <a:lnTo>
                      <a:pt x="8" y="55"/>
                    </a:lnTo>
                    <a:lnTo>
                      <a:pt x="8" y="55"/>
                    </a:lnTo>
                    <a:lnTo>
                      <a:pt x="14" y="54"/>
                    </a:lnTo>
                    <a:lnTo>
                      <a:pt x="25" y="49"/>
                    </a:lnTo>
                    <a:lnTo>
                      <a:pt x="44" y="47"/>
                    </a:lnTo>
                    <a:lnTo>
                      <a:pt x="56" y="45"/>
                    </a:lnTo>
                    <a:lnTo>
                      <a:pt x="72" y="45"/>
                    </a:lnTo>
                    <a:lnTo>
                      <a:pt x="72" y="45"/>
                    </a:lnTo>
                    <a:lnTo>
                      <a:pt x="103" y="47"/>
                    </a:lnTo>
                    <a:lnTo>
                      <a:pt x="129" y="49"/>
                    </a:lnTo>
                    <a:lnTo>
                      <a:pt x="161" y="55"/>
                    </a:lnTo>
                    <a:lnTo>
                      <a:pt x="161" y="55"/>
                    </a:lnTo>
                    <a:lnTo>
                      <a:pt x="168" y="55"/>
                    </a:lnTo>
                    <a:lnTo>
                      <a:pt x="174" y="55"/>
                    </a:lnTo>
                    <a:lnTo>
                      <a:pt x="178" y="51"/>
                    </a:lnTo>
                    <a:lnTo>
                      <a:pt x="181" y="45"/>
                    </a:lnTo>
                    <a:lnTo>
                      <a:pt x="181" y="45"/>
                    </a:lnTo>
                    <a:lnTo>
                      <a:pt x="184" y="38"/>
                    </a:lnTo>
                    <a:lnTo>
                      <a:pt x="184" y="32"/>
                    </a:lnTo>
                    <a:lnTo>
                      <a:pt x="184" y="28"/>
                    </a:lnTo>
                    <a:lnTo>
                      <a:pt x="182" y="27"/>
                    </a:lnTo>
                    <a:lnTo>
                      <a:pt x="180" y="27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09" name="Freeform 10"/>
              <p:cNvSpPr>
                <a:spLocks/>
              </p:cNvSpPr>
              <p:nvPr userDrawn="1"/>
            </p:nvSpPr>
            <p:spPr bwMode="auto">
              <a:xfrm>
                <a:off x="1811867" y="-523356"/>
                <a:ext cx="107950" cy="190500"/>
              </a:xfrm>
              <a:custGeom>
                <a:avLst/>
                <a:gdLst>
                  <a:gd name="T0" fmla="*/ 4 w 68"/>
                  <a:gd name="T1" fmla="*/ 55 h 120"/>
                  <a:gd name="T2" fmla="*/ 4 w 68"/>
                  <a:gd name="T3" fmla="*/ 55 h 120"/>
                  <a:gd name="T4" fmla="*/ 10 w 68"/>
                  <a:gd name="T5" fmla="*/ 55 h 120"/>
                  <a:gd name="T6" fmla="*/ 14 w 68"/>
                  <a:gd name="T7" fmla="*/ 54 h 120"/>
                  <a:gd name="T8" fmla="*/ 19 w 68"/>
                  <a:gd name="T9" fmla="*/ 52 h 120"/>
                  <a:gd name="T10" fmla="*/ 24 w 68"/>
                  <a:gd name="T11" fmla="*/ 51 h 120"/>
                  <a:gd name="T12" fmla="*/ 24 w 68"/>
                  <a:gd name="T13" fmla="*/ 51 h 120"/>
                  <a:gd name="T14" fmla="*/ 40 w 68"/>
                  <a:gd name="T15" fmla="*/ 49 h 120"/>
                  <a:gd name="T16" fmla="*/ 40 w 68"/>
                  <a:gd name="T17" fmla="*/ 49 h 120"/>
                  <a:gd name="T18" fmla="*/ 38 w 68"/>
                  <a:gd name="T19" fmla="*/ 72 h 120"/>
                  <a:gd name="T20" fmla="*/ 38 w 68"/>
                  <a:gd name="T21" fmla="*/ 72 h 120"/>
                  <a:gd name="T22" fmla="*/ 38 w 68"/>
                  <a:gd name="T23" fmla="*/ 86 h 120"/>
                  <a:gd name="T24" fmla="*/ 38 w 68"/>
                  <a:gd name="T25" fmla="*/ 99 h 120"/>
                  <a:gd name="T26" fmla="*/ 40 w 68"/>
                  <a:gd name="T27" fmla="*/ 116 h 120"/>
                  <a:gd name="T28" fmla="*/ 40 w 68"/>
                  <a:gd name="T29" fmla="*/ 116 h 120"/>
                  <a:gd name="T30" fmla="*/ 40 w 68"/>
                  <a:gd name="T31" fmla="*/ 117 h 120"/>
                  <a:gd name="T32" fmla="*/ 41 w 68"/>
                  <a:gd name="T33" fmla="*/ 119 h 120"/>
                  <a:gd name="T34" fmla="*/ 43 w 68"/>
                  <a:gd name="T35" fmla="*/ 120 h 120"/>
                  <a:gd name="T36" fmla="*/ 46 w 68"/>
                  <a:gd name="T37" fmla="*/ 120 h 120"/>
                  <a:gd name="T38" fmla="*/ 46 w 68"/>
                  <a:gd name="T39" fmla="*/ 120 h 120"/>
                  <a:gd name="T40" fmla="*/ 50 w 68"/>
                  <a:gd name="T41" fmla="*/ 120 h 120"/>
                  <a:gd name="T42" fmla="*/ 54 w 68"/>
                  <a:gd name="T43" fmla="*/ 119 h 120"/>
                  <a:gd name="T44" fmla="*/ 57 w 68"/>
                  <a:gd name="T45" fmla="*/ 114 h 120"/>
                  <a:gd name="T46" fmla="*/ 60 w 68"/>
                  <a:gd name="T47" fmla="*/ 109 h 120"/>
                  <a:gd name="T48" fmla="*/ 60 w 68"/>
                  <a:gd name="T49" fmla="*/ 109 h 120"/>
                  <a:gd name="T50" fmla="*/ 60 w 68"/>
                  <a:gd name="T51" fmla="*/ 89 h 120"/>
                  <a:gd name="T52" fmla="*/ 60 w 68"/>
                  <a:gd name="T53" fmla="*/ 64 h 120"/>
                  <a:gd name="T54" fmla="*/ 60 w 68"/>
                  <a:gd name="T55" fmla="*/ 64 h 120"/>
                  <a:gd name="T56" fmla="*/ 63 w 68"/>
                  <a:gd name="T57" fmla="*/ 38 h 120"/>
                  <a:gd name="T58" fmla="*/ 65 w 68"/>
                  <a:gd name="T59" fmla="*/ 17 h 120"/>
                  <a:gd name="T60" fmla="*/ 65 w 68"/>
                  <a:gd name="T61" fmla="*/ 17 h 120"/>
                  <a:gd name="T62" fmla="*/ 68 w 68"/>
                  <a:gd name="T63" fmla="*/ 10 h 120"/>
                  <a:gd name="T64" fmla="*/ 68 w 68"/>
                  <a:gd name="T65" fmla="*/ 4 h 120"/>
                  <a:gd name="T66" fmla="*/ 67 w 68"/>
                  <a:gd name="T67" fmla="*/ 3 h 120"/>
                  <a:gd name="T68" fmla="*/ 65 w 68"/>
                  <a:gd name="T69" fmla="*/ 1 h 120"/>
                  <a:gd name="T70" fmla="*/ 58 w 68"/>
                  <a:gd name="T71" fmla="*/ 0 h 120"/>
                  <a:gd name="T72" fmla="*/ 58 w 68"/>
                  <a:gd name="T73" fmla="*/ 0 h 120"/>
                  <a:gd name="T74" fmla="*/ 51 w 68"/>
                  <a:gd name="T75" fmla="*/ 1 h 120"/>
                  <a:gd name="T76" fmla="*/ 48 w 68"/>
                  <a:gd name="T77" fmla="*/ 3 h 120"/>
                  <a:gd name="T78" fmla="*/ 47 w 68"/>
                  <a:gd name="T79" fmla="*/ 6 h 120"/>
                  <a:gd name="T80" fmla="*/ 47 w 68"/>
                  <a:gd name="T81" fmla="*/ 6 h 120"/>
                  <a:gd name="T82" fmla="*/ 44 w 68"/>
                  <a:gd name="T83" fmla="*/ 13 h 120"/>
                  <a:gd name="T84" fmla="*/ 41 w 68"/>
                  <a:gd name="T85" fmla="*/ 35 h 120"/>
                  <a:gd name="T86" fmla="*/ 41 w 68"/>
                  <a:gd name="T87" fmla="*/ 35 h 120"/>
                  <a:gd name="T88" fmla="*/ 27 w 68"/>
                  <a:gd name="T89" fmla="*/ 37 h 120"/>
                  <a:gd name="T90" fmla="*/ 27 w 68"/>
                  <a:gd name="T91" fmla="*/ 37 h 120"/>
                  <a:gd name="T92" fmla="*/ 13 w 68"/>
                  <a:gd name="T93" fmla="*/ 35 h 120"/>
                  <a:gd name="T94" fmla="*/ 7 w 68"/>
                  <a:gd name="T95" fmla="*/ 37 h 120"/>
                  <a:gd name="T96" fmla="*/ 6 w 68"/>
                  <a:gd name="T97" fmla="*/ 37 h 120"/>
                  <a:gd name="T98" fmla="*/ 4 w 68"/>
                  <a:gd name="T99" fmla="*/ 38 h 120"/>
                  <a:gd name="T100" fmla="*/ 4 w 68"/>
                  <a:gd name="T101" fmla="*/ 38 h 120"/>
                  <a:gd name="T102" fmla="*/ 2 w 68"/>
                  <a:gd name="T103" fmla="*/ 42 h 120"/>
                  <a:gd name="T104" fmla="*/ 0 w 68"/>
                  <a:gd name="T105" fmla="*/ 48 h 120"/>
                  <a:gd name="T106" fmla="*/ 0 w 68"/>
                  <a:gd name="T107" fmla="*/ 51 h 120"/>
                  <a:gd name="T108" fmla="*/ 0 w 68"/>
                  <a:gd name="T109" fmla="*/ 54 h 120"/>
                  <a:gd name="T110" fmla="*/ 2 w 68"/>
                  <a:gd name="T111" fmla="*/ 55 h 120"/>
                  <a:gd name="T112" fmla="*/ 4 w 68"/>
                  <a:gd name="T113" fmla="*/ 55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68" h="120">
                    <a:moveTo>
                      <a:pt x="4" y="55"/>
                    </a:moveTo>
                    <a:lnTo>
                      <a:pt x="4" y="55"/>
                    </a:lnTo>
                    <a:lnTo>
                      <a:pt x="10" y="55"/>
                    </a:lnTo>
                    <a:lnTo>
                      <a:pt x="14" y="54"/>
                    </a:lnTo>
                    <a:lnTo>
                      <a:pt x="19" y="52"/>
                    </a:lnTo>
                    <a:lnTo>
                      <a:pt x="24" y="51"/>
                    </a:lnTo>
                    <a:lnTo>
                      <a:pt x="24" y="51"/>
                    </a:lnTo>
                    <a:lnTo>
                      <a:pt x="40" y="49"/>
                    </a:lnTo>
                    <a:lnTo>
                      <a:pt x="40" y="49"/>
                    </a:lnTo>
                    <a:lnTo>
                      <a:pt x="38" y="72"/>
                    </a:lnTo>
                    <a:lnTo>
                      <a:pt x="38" y="72"/>
                    </a:lnTo>
                    <a:lnTo>
                      <a:pt x="38" y="86"/>
                    </a:lnTo>
                    <a:lnTo>
                      <a:pt x="38" y="99"/>
                    </a:lnTo>
                    <a:lnTo>
                      <a:pt x="40" y="116"/>
                    </a:lnTo>
                    <a:lnTo>
                      <a:pt x="40" y="116"/>
                    </a:lnTo>
                    <a:lnTo>
                      <a:pt x="40" y="117"/>
                    </a:lnTo>
                    <a:lnTo>
                      <a:pt x="41" y="119"/>
                    </a:lnTo>
                    <a:lnTo>
                      <a:pt x="43" y="120"/>
                    </a:lnTo>
                    <a:lnTo>
                      <a:pt x="46" y="120"/>
                    </a:lnTo>
                    <a:lnTo>
                      <a:pt x="46" y="120"/>
                    </a:lnTo>
                    <a:lnTo>
                      <a:pt x="50" y="120"/>
                    </a:lnTo>
                    <a:lnTo>
                      <a:pt x="54" y="119"/>
                    </a:lnTo>
                    <a:lnTo>
                      <a:pt x="57" y="114"/>
                    </a:lnTo>
                    <a:lnTo>
                      <a:pt x="60" y="109"/>
                    </a:lnTo>
                    <a:lnTo>
                      <a:pt x="60" y="109"/>
                    </a:lnTo>
                    <a:lnTo>
                      <a:pt x="60" y="89"/>
                    </a:lnTo>
                    <a:lnTo>
                      <a:pt x="60" y="64"/>
                    </a:lnTo>
                    <a:lnTo>
                      <a:pt x="60" y="64"/>
                    </a:lnTo>
                    <a:lnTo>
                      <a:pt x="63" y="38"/>
                    </a:lnTo>
                    <a:lnTo>
                      <a:pt x="65" y="17"/>
                    </a:lnTo>
                    <a:lnTo>
                      <a:pt x="65" y="17"/>
                    </a:lnTo>
                    <a:lnTo>
                      <a:pt x="68" y="10"/>
                    </a:lnTo>
                    <a:lnTo>
                      <a:pt x="68" y="4"/>
                    </a:lnTo>
                    <a:lnTo>
                      <a:pt x="67" y="3"/>
                    </a:lnTo>
                    <a:lnTo>
                      <a:pt x="65" y="1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1" y="1"/>
                    </a:lnTo>
                    <a:lnTo>
                      <a:pt x="48" y="3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4" y="13"/>
                    </a:lnTo>
                    <a:lnTo>
                      <a:pt x="41" y="35"/>
                    </a:lnTo>
                    <a:lnTo>
                      <a:pt x="41" y="35"/>
                    </a:lnTo>
                    <a:lnTo>
                      <a:pt x="27" y="37"/>
                    </a:lnTo>
                    <a:lnTo>
                      <a:pt x="27" y="37"/>
                    </a:lnTo>
                    <a:lnTo>
                      <a:pt x="13" y="35"/>
                    </a:lnTo>
                    <a:lnTo>
                      <a:pt x="7" y="37"/>
                    </a:lnTo>
                    <a:lnTo>
                      <a:pt x="6" y="37"/>
                    </a:lnTo>
                    <a:lnTo>
                      <a:pt x="4" y="38"/>
                    </a:lnTo>
                    <a:lnTo>
                      <a:pt x="4" y="38"/>
                    </a:lnTo>
                    <a:lnTo>
                      <a:pt x="2" y="42"/>
                    </a:lnTo>
                    <a:lnTo>
                      <a:pt x="0" y="48"/>
                    </a:lnTo>
                    <a:lnTo>
                      <a:pt x="0" y="51"/>
                    </a:lnTo>
                    <a:lnTo>
                      <a:pt x="0" y="54"/>
                    </a:lnTo>
                    <a:lnTo>
                      <a:pt x="2" y="55"/>
                    </a:lnTo>
                    <a:lnTo>
                      <a:pt x="4" y="55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10" name="Freeform 11"/>
              <p:cNvSpPr>
                <a:spLocks/>
              </p:cNvSpPr>
              <p:nvPr userDrawn="1"/>
            </p:nvSpPr>
            <p:spPr bwMode="auto">
              <a:xfrm>
                <a:off x="1600729" y="-409056"/>
                <a:ext cx="233363" cy="79375"/>
              </a:xfrm>
              <a:custGeom>
                <a:avLst/>
                <a:gdLst>
                  <a:gd name="T0" fmla="*/ 78 w 147"/>
                  <a:gd name="T1" fmla="*/ 40 h 50"/>
                  <a:gd name="T2" fmla="*/ 78 w 147"/>
                  <a:gd name="T3" fmla="*/ 40 h 50"/>
                  <a:gd name="T4" fmla="*/ 78 w 147"/>
                  <a:gd name="T5" fmla="*/ 47 h 50"/>
                  <a:gd name="T6" fmla="*/ 79 w 147"/>
                  <a:gd name="T7" fmla="*/ 48 h 50"/>
                  <a:gd name="T8" fmla="*/ 84 w 147"/>
                  <a:gd name="T9" fmla="*/ 50 h 50"/>
                  <a:gd name="T10" fmla="*/ 84 w 147"/>
                  <a:gd name="T11" fmla="*/ 50 h 50"/>
                  <a:gd name="T12" fmla="*/ 88 w 147"/>
                  <a:gd name="T13" fmla="*/ 48 h 50"/>
                  <a:gd name="T14" fmla="*/ 94 w 147"/>
                  <a:gd name="T15" fmla="*/ 47 h 50"/>
                  <a:gd name="T16" fmla="*/ 98 w 147"/>
                  <a:gd name="T17" fmla="*/ 42 h 50"/>
                  <a:gd name="T18" fmla="*/ 99 w 147"/>
                  <a:gd name="T19" fmla="*/ 41 h 50"/>
                  <a:gd name="T20" fmla="*/ 99 w 147"/>
                  <a:gd name="T21" fmla="*/ 38 h 50"/>
                  <a:gd name="T22" fmla="*/ 99 w 147"/>
                  <a:gd name="T23" fmla="*/ 38 h 50"/>
                  <a:gd name="T24" fmla="*/ 101 w 147"/>
                  <a:gd name="T25" fmla="*/ 21 h 50"/>
                  <a:gd name="T26" fmla="*/ 101 w 147"/>
                  <a:gd name="T27" fmla="*/ 21 h 50"/>
                  <a:gd name="T28" fmla="*/ 115 w 147"/>
                  <a:gd name="T29" fmla="*/ 23 h 50"/>
                  <a:gd name="T30" fmla="*/ 123 w 147"/>
                  <a:gd name="T31" fmla="*/ 23 h 50"/>
                  <a:gd name="T32" fmla="*/ 128 w 147"/>
                  <a:gd name="T33" fmla="*/ 24 h 50"/>
                  <a:gd name="T34" fmla="*/ 133 w 147"/>
                  <a:gd name="T35" fmla="*/ 24 h 50"/>
                  <a:gd name="T36" fmla="*/ 133 w 147"/>
                  <a:gd name="T37" fmla="*/ 24 h 50"/>
                  <a:gd name="T38" fmla="*/ 137 w 147"/>
                  <a:gd name="T39" fmla="*/ 24 h 50"/>
                  <a:gd name="T40" fmla="*/ 140 w 147"/>
                  <a:gd name="T41" fmla="*/ 23 h 50"/>
                  <a:gd name="T42" fmla="*/ 145 w 147"/>
                  <a:gd name="T43" fmla="*/ 16 h 50"/>
                  <a:gd name="T44" fmla="*/ 146 w 147"/>
                  <a:gd name="T45" fmla="*/ 10 h 50"/>
                  <a:gd name="T46" fmla="*/ 147 w 147"/>
                  <a:gd name="T47" fmla="*/ 4 h 50"/>
                  <a:gd name="T48" fmla="*/ 147 w 147"/>
                  <a:gd name="T49" fmla="*/ 4 h 50"/>
                  <a:gd name="T50" fmla="*/ 146 w 147"/>
                  <a:gd name="T51" fmla="*/ 1 h 50"/>
                  <a:gd name="T52" fmla="*/ 145 w 147"/>
                  <a:gd name="T53" fmla="*/ 0 h 50"/>
                  <a:gd name="T54" fmla="*/ 130 w 147"/>
                  <a:gd name="T55" fmla="*/ 4 h 50"/>
                  <a:gd name="T56" fmla="*/ 130 w 147"/>
                  <a:gd name="T57" fmla="*/ 4 h 50"/>
                  <a:gd name="T58" fmla="*/ 120 w 147"/>
                  <a:gd name="T59" fmla="*/ 6 h 50"/>
                  <a:gd name="T60" fmla="*/ 109 w 147"/>
                  <a:gd name="T61" fmla="*/ 7 h 50"/>
                  <a:gd name="T62" fmla="*/ 85 w 147"/>
                  <a:gd name="T63" fmla="*/ 7 h 50"/>
                  <a:gd name="T64" fmla="*/ 85 w 147"/>
                  <a:gd name="T65" fmla="*/ 7 h 50"/>
                  <a:gd name="T66" fmla="*/ 31 w 147"/>
                  <a:gd name="T67" fmla="*/ 9 h 50"/>
                  <a:gd name="T68" fmla="*/ 31 w 147"/>
                  <a:gd name="T69" fmla="*/ 9 h 50"/>
                  <a:gd name="T70" fmla="*/ 18 w 147"/>
                  <a:gd name="T71" fmla="*/ 9 h 50"/>
                  <a:gd name="T72" fmla="*/ 13 w 147"/>
                  <a:gd name="T73" fmla="*/ 7 h 50"/>
                  <a:gd name="T74" fmla="*/ 13 w 147"/>
                  <a:gd name="T75" fmla="*/ 7 h 50"/>
                  <a:gd name="T76" fmla="*/ 10 w 147"/>
                  <a:gd name="T77" fmla="*/ 9 h 50"/>
                  <a:gd name="T78" fmla="*/ 6 w 147"/>
                  <a:gd name="T79" fmla="*/ 10 h 50"/>
                  <a:gd name="T80" fmla="*/ 3 w 147"/>
                  <a:gd name="T81" fmla="*/ 14 h 50"/>
                  <a:gd name="T82" fmla="*/ 0 w 147"/>
                  <a:gd name="T83" fmla="*/ 21 h 50"/>
                  <a:gd name="T84" fmla="*/ 0 w 147"/>
                  <a:gd name="T85" fmla="*/ 21 h 50"/>
                  <a:gd name="T86" fmla="*/ 0 w 147"/>
                  <a:gd name="T87" fmla="*/ 24 h 50"/>
                  <a:gd name="T88" fmla="*/ 1 w 147"/>
                  <a:gd name="T89" fmla="*/ 26 h 50"/>
                  <a:gd name="T90" fmla="*/ 3 w 147"/>
                  <a:gd name="T91" fmla="*/ 27 h 50"/>
                  <a:gd name="T92" fmla="*/ 6 w 147"/>
                  <a:gd name="T93" fmla="*/ 27 h 50"/>
                  <a:gd name="T94" fmla="*/ 11 w 147"/>
                  <a:gd name="T95" fmla="*/ 27 h 50"/>
                  <a:gd name="T96" fmla="*/ 18 w 147"/>
                  <a:gd name="T97" fmla="*/ 26 h 50"/>
                  <a:gd name="T98" fmla="*/ 18 w 147"/>
                  <a:gd name="T99" fmla="*/ 26 h 50"/>
                  <a:gd name="T100" fmla="*/ 33 w 147"/>
                  <a:gd name="T101" fmla="*/ 24 h 50"/>
                  <a:gd name="T102" fmla="*/ 47 w 147"/>
                  <a:gd name="T103" fmla="*/ 23 h 50"/>
                  <a:gd name="T104" fmla="*/ 79 w 147"/>
                  <a:gd name="T105" fmla="*/ 21 h 50"/>
                  <a:gd name="T106" fmla="*/ 79 w 147"/>
                  <a:gd name="T107" fmla="*/ 21 h 50"/>
                  <a:gd name="T108" fmla="*/ 78 w 147"/>
                  <a:gd name="T109" fmla="*/ 4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47" h="50">
                    <a:moveTo>
                      <a:pt x="78" y="40"/>
                    </a:moveTo>
                    <a:lnTo>
                      <a:pt x="78" y="40"/>
                    </a:lnTo>
                    <a:lnTo>
                      <a:pt x="78" y="47"/>
                    </a:lnTo>
                    <a:lnTo>
                      <a:pt x="79" y="48"/>
                    </a:lnTo>
                    <a:lnTo>
                      <a:pt x="84" y="50"/>
                    </a:lnTo>
                    <a:lnTo>
                      <a:pt x="84" y="50"/>
                    </a:lnTo>
                    <a:lnTo>
                      <a:pt x="88" y="48"/>
                    </a:lnTo>
                    <a:lnTo>
                      <a:pt x="94" y="47"/>
                    </a:lnTo>
                    <a:lnTo>
                      <a:pt x="98" y="42"/>
                    </a:lnTo>
                    <a:lnTo>
                      <a:pt x="99" y="41"/>
                    </a:lnTo>
                    <a:lnTo>
                      <a:pt x="99" y="38"/>
                    </a:lnTo>
                    <a:lnTo>
                      <a:pt x="99" y="38"/>
                    </a:lnTo>
                    <a:lnTo>
                      <a:pt x="101" y="21"/>
                    </a:lnTo>
                    <a:lnTo>
                      <a:pt x="101" y="21"/>
                    </a:lnTo>
                    <a:lnTo>
                      <a:pt x="115" y="23"/>
                    </a:lnTo>
                    <a:lnTo>
                      <a:pt x="123" y="23"/>
                    </a:lnTo>
                    <a:lnTo>
                      <a:pt x="128" y="24"/>
                    </a:lnTo>
                    <a:lnTo>
                      <a:pt x="133" y="24"/>
                    </a:lnTo>
                    <a:lnTo>
                      <a:pt x="133" y="24"/>
                    </a:lnTo>
                    <a:lnTo>
                      <a:pt x="137" y="24"/>
                    </a:lnTo>
                    <a:lnTo>
                      <a:pt x="140" y="23"/>
                    </a:lnTo>
                    <a:lnTo>
                      <a:pt x="145" y="16"/>
                    </a:lnTo>
                    <a:lnTo>
                      <a:pt x="146" y="10"/>
                    </a:lnTo>
                    <a:lnTo>
                      <a:pt x="147" y="4"/>
                    </a:lnTo>
                    <a:lnTo>
                      <a:pt x="147" y="4"/>
                    </a:lnTo>
                    <a:lnTo>
                      <a:pt x="146" y="1"/>
                    </a:lnTo>
                    <a:lnTo>
                      <a:pt x="145" y="0"/>
                    </a:lnTo>
                    <a:lnTo>
                      <a:pt x="130" y="4"/>
                    </a:lnTo>
                    <a:lnTo>
                      <a:pt x="130" y="4"/>
                    </a:lnTo>
                    <a:lnTo>
                      <a:pt x="120" y="6"/>
                    </a:lnTo>
                    <a:lnTo>
                      <a:pt x="109" y="7"/>
                    </a:lnTo>
                    <a:lnTo>
                      <a:pt x="85" y="7"/>
                    </a:lnTo>
                    <a:lnTo>
                      <a:pt x="85" y="7"/>
                    </a:lnTo>
                    <a:lnTo>
                      <a:pt x="31" y="9"/>
                    </a:lnTo>
                    <a:lnTo>
                      <a:pt x="31" y="9"/>
                    </a:lnTo>
                    <a:lnTo>
                      <a:pt x="18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0" y="9"/>
                    </a:lnTo>
                    <a:lnTo>
                      <a:pt x="6" y="10"/>
                    </a:lnTo>
                    <a:lnTo>
                      <a:pt x="3" y="14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1" y="26"/>
                    </a:lnTo>
                    <a:lnTo>
                      <a:pt x="3" y="27"/>
                    </a:lnTo>
                    <a:lnTo>
                      <a:pt x="6" y="27"/>
                    </a:lnTo>
                    <a:lnTo>
                      <a:pt x="11" y="27"/>
                    </a:lnTo>
                    <a:lnTo>
                      <a:pt x="18" y="26"/>
                    </a:lnTo>
                    <a:lnTo>
                      <a:pt x="18" y="26"/>
                    </a:lnTo>
                    <a:lnTo>
                      <a:pt x="33" y="24"/>
                    </a:lnTo>
                    <a:lnTo>
                      <a:pt x="47" y="23"/>
                    </a:lnTo>
                    <a:lnTo>
                      <a:pt x="79" y="21"/>
                    </a:lnTo>
                    <a:lnTo>
                      <a:pt x="79" y="21"/>
                    </a:lnTo>
                    <a:lnTo>
                      <a:pt x="78" y="40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11" name="Freeform 12"/>
              <p:cNvSpPr>
                <a:spLocks/>
              </p:cNvSpPr>
              <p:nvPr userDrawn="1"/>
            </p:nvSpPr>
            <p:spPr bwMode="auto">
              <a:xfrm>
                <a:off x="1637242" y="-339206"/>
                <a:ext cx="292100" cy="87313"/>
              </a:xfrm>
              <a:custGeom>
                <a:avLst/>
                <a:gdLst>
                  <a:gd name="T0" fmla="*/ 180 w 184"/>
                  <a:gd name="T1" fmla="*/ 27 h 55"/>
                  <a:gd name="T2" fmla="*/ 180 w 184"/>
                  <a:gd name="T3" fmla="*/ 27 h 55"/>
                  <a:gd name="T4" fmla="*/ 175 w 184"/>
                  <a:gd name="T5" fmla="*/ 28 h 55"/>
                  <a:gd name="T6" fmla="*/ 170 w 184"/>
                  <a:gd name="T7" fmla="*/ 30 h 55"/>
                  <a:gd name="T8" fmla="*/ 161 w 184"/>
                  <a:gd name="T9" fmla="*/ 32 h 55"/>
                  <a:gd name="T10" fmla="*/ 148 w 184"/>
                  <a:gd name="T11" fmla="*/ 32 h 55"/>
                  <a:gd name="T12" fmla="*/ 148 w 184"/>
                  <a:gd name="T13" fmla="*/ 32 h 55"/>
                  <a:gd name="T14" fmla="*/ 82 w 184"/>
                  <a:gd name="T15" fmla="*/ 31 h 55"/>
                  <a:gd name="T16" fmla="*/ 82 w 184"/>
                  <a:gd name="T17" fmla="*/ 31 h 55"/>
                  <a:gd name="T18" fmla="*/ 52 w 184"/>
                  <a:gd name="T19" fmla="*/ 32 h 55"/>
                  <a:gd name="T20" fmla="*/ 31 w 184"/>
                  <a:gd name="T21" fmla="*/ 34 h 55"/>
                  <a:gd name="T22" fmla="*/ 31 w 184"/>
                  <a:gd name="T23" fmla="*/ 34 h 55"/>
                  <a:gd name="T24" fmla="*/ 32 w 184"/>
                  <a:gd name="T25" fmla="*/ 25 h 55"/>
                  <a:gd name="T26" fmla="*/ 34 w 184"/>
                  <a:gd name="T27" fmla="*/ 20 h 55"/>
                  <a:gd name="T28" fmla="*/ 34 w 184"/>
                  <a:gd name="T29" fmla="*/ 15 h 55"/>
                  <a:gd name="T30" fmla="*/ 32 w 184"/>
                  <a:gd name="T31" fmla="*/ 10 h 55"/>
                  <a:gd name="T32" fmla="*/ 29 w 184"/>
                  <a:gd name="T33" fmla="*/ 6 h 55"/>
                  <a:gd name="T34" fmla="*/ 25 w 184"/>
                  <a:gd name="T35" fmla="*/ 1 h 55"/>
                  <a:gd name="T36" fmla="*/ 18 w 184"/>
                  <a:gd name="T37" fmla="*/ 0 h 55"/>
                  <a:gd name="T38" fmla="*/ 18 w 184"/>
                  <a:gd name="T39" fmla="*/ 0 h 55"/>
                  <a:gd name="T40" fmla="*/ 14 w 184"/>
                  <a:gd name="T41" fmla="*/ 0 h 55"/>
                  <a:gd name="T42" fmla="*/ 11 w 184"/>
                  <a:gd name="T43" fmla="*/ 1 h 55"/>
                  <a:gd name="T44" fmla="*/ 10 w 184"/>
                  <a:gd name="T45" fmla="*/ 3 h 55"/>
                  <a:gd name="T46" fmla="*/ 8 w 184"/>
                  <a:gd name="T47" fmla="*/ 6 h 55"/>
                  <a:gd name="T48" fmla="*/ 8 w 184"/>
                  <a:gd name="T49" fmla="*/ 6 h 55"/>
                  <a:gd name="T50" fmla="*/ 10 w 184"/>
                  <a:gd name="T51" fmla="*/ 13 h 55"/>
                  <a:gd name="T52" fmla="*/ 11 w 184"/>
                  <a:gd name="T53" fmla="*/ 17 h 55"/>
                  <a:gd name="T54" fmla="*/ 10 w 184"/>
                  <a:gd name="T55" fmla="*/ 23 h 55"/>
                  <a:gd name="T56" fmla="*/ 10 w 184"/>
                  <a:gd name="T57" fmla="*/ 23 h 55"/>
                  <a:gd name="T58" fmla="*/ 10 w 184"/>
                  <a:gd name="T59" fmla="*/ 28 h 55"/>
                  <a:gd name="T60" fmla="*/ 8 w 184"/>
                  <a:gd name="T61" fmla="*/ 32 h 55"/>
                  <a:gd name="T62" fmla="*/ 4 w 184"/>
                  <a:gd name="T63" fmla="*/ 38 h 55"/>
                  <a:gd name="T64" fmla="*/ 1 w 184"/>
                  <a:gd name="T65" fmla="*/ 41 h 55"/>
                  <a:gd name="T66" fmla="*/ 0 w 184"/>
                  <a:gd name="T67" fmla="*/ 42 h 55"/>
                  <a:gd name="T68" fmla="*/ 0 w 184"/>
                  <a:gd name="T69" fmla="*/ 45 h 55"/>
                  <a:gd name="T70" fmla="*/ 0 w 184"/>
                  <a:gd name="T71" fmla="*/ 45 h 55"/>
                  <a:gd name="T72" fmla="*/ 0 w 184"/>
                  <a:gd name="T73" fmla="*/ 49 h 55"/>
                  <a:gd name="T74" fmla="*/ 1 w 184"/>
                  <a:gd name="T75" fmla="*/ 52 h 55"/>
                  <a:gd name="T76" fmla="*/ 4 w 184"/>
                  <a:gd name="T77" fmla="*/ 54 h 55"/>
                  <a:gd name="T78" fmla="*/ 8 w 184"/>
                  <a:gd name="T79" fmla="*/ 55 h 55"/>
                  <a:gd name="T80" fmla="*/ 8 w 184"/>
                  <a:gd name="T81" fmla="*/ 55 h 55"/>
                  <a:gd name="T82" fmla="*/ 14 w 184"/>
                  <a:gd name="T83" fmla="*/ 54 h 55"/>
                  <a:gd name="T84" fmla="*/ 25 w 184"/>
                  <a:gd name="T85" fmla="*/ 49 h 55"/>
                  <a:gd name="T86" fmla="*/ 44 w 184"/>
                  <a:gd name="T87" fmla="*/ 47 h 55"/>
                  <a:gd name="T88" fmla="*/ 56 w 184"/>
                  <a:gd name="T89" fmla="*/ 45 h 55"/>
                  <a:gd name="T90" fmla="*/ 72 w 184"/>
                  <a:gd name="T91" fmla="*/ 45 h 55"/>
                  <a:gd name="T92" fmla="*/ 72 w 184"/>
                  <a:gd name="T93" fmla="*/ 45 h 55"/>
                  <a:gd name="T94" fmla="*/ 103 w 184"/>
                  <a:gd name="T95" fmla="*/ 47 h 55"/>
                  <a:gd name="T96" fmla="*/ 129 w 184"/>
                  <a:gd name="T97" fmla="*/ 49 h 55"/>
                  <a:gd name="T98" fmla="*/ 161 w 184"/>
                  <a:gd name="T99" fmla="*/ 55 h 55"/>
                  <a:gd name="T100" fmla="*/ 161 w 184"/>
                  <a:gd name="T101" fmla="*/ 55 h 55"/>
                  <a:gd name="T102" fmla="*/ 168 w 184"/>
                  <a:gd name="T103" fmla="*/ 55 h 55"/>
                  <a:gd name="T104" fmla="*/ 174 w 184"/>
                  <a:gd name="T105" fmla="*/ 55 h 55"/>
                  <a:gd name="T106" fmla="*/ 178 w 184"/>
                  <a:gd name="T107" fmla="*/ 51 h 55"/>
                  <a:gd name="T108" fmla="*/ 181 w 184"/>
                  <a:gd name="T109" fmla="*/ 45 h 55"/>
                  <a:gd name="T110" fmla="*/ 181 w 184"/>
                  <a:gd name="T111" fmla="*/ 45 h 55"/>
                  <a:gd name="T112" fmla="*/ 184 w 184"/>
                  <a:gd name="T113" fmla="*/ 38 h 55"/>
                  <a:gd name="T114" fmla="*/ 184 w 184"/>
                  <a:gd name="T115" fmla="*/ 32 h 55"/>
                  <a:gd name="T116" fmla="*/ 184 w 184"/>
                  <a:gd name="T117" fmla="*/ 28 h 55"/>
                  <a:gd name="T118" fmla="*/ 182 w 184"/>
                  <a:gd name="T119" fmla="*/ 27 h 55"/>
                  <a:gd name="T120" fmla="*/ 180 w 184"/>
                  <a:gd name="T121" fmla="*/ 27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84" h="55">
                    <a:moveTo>
                      <a:pt x="180" y="27"/>
                    </a:moveTo>
                    <a:lnTo>
                      <a:pt x="180" y="27"/>
                    </a:lnTo>
                    <a:lnTo>
                      <a:pt x="175" y="28"/>
                    </a:lnTo>
                    <a:lnTo>
                      <a:pt x="170" y="30"/>
                    </a:lnTo>
                    <a:lnTo>
                      <a:pt x="161" y="32"/>
                    </a:lnTo>
                    <a:lnTo>
                      <a:pt x="148" y="32"/>
                    </a:lnTo>
                    <a:lnTo>
                      <a:pt x="148" y="32"/>
                    </a:lnTo>
                    <a:lnTo>
                      <a:pt x="82" y="31"/>
                    </a:lnTo>
                    <a:lnTo>
                      <a:pt x="82" y="31"/>
                    </a:lnTo>
                    <a:lnTo>
                      <a:pt x="52" y="32"/>
                    </a:lnTo>
                    <a:lnTo>
                      <a:pt x="31" y="34"/>
                    </a:lnTo>
                    <a:lnTo>
                      <a:pt x="31" y="34"/>
                    </a:lnTo>
                    <a:lnTo>
                      <a:pt x="32" y="25"/>
                    </a:lnTo>
                    <a:lnTo>
                      <a:pt x="34" y="20"/>
                    </a:lnTo>
                    <a:lnTo>
                      <a:pt x="34" y="15"/>
                    </a:lnTo>
                    <a:lnTo>
                      <a:pt x="32" y="10"/>
                    </a:lnTo>
                    <a:lnTo>
                      <a:pt x="29" y="6"/>
                    </a:lnTo>
                    <a:lnTo>
                      <a:pt x="25" y="1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10" y="3"/>
                    </a:lnTo>
                    <a:lnTo>
                      <a:pt x="8" y="6"/>
                    </a:lnTo>
                    <a:lnTo>
                      <a:pt x="8" y="6"/>
                    </a:lnTo>
                    <a:lnTo>
                      <a:pt x="10" y="13"/>
                    </a:lnTo>
                    <a:lnTo>
                      <a:pt x="11" y="17"/>
                    </a:lnTo>
                    <a:lnTo>
                      <a:pt x="10" y="23"/>
                    </a:lnTo>
                    <a:lnTo>
                      <a:pt x="10" y="23"/>
                    </a:lnTo>
                    <a:lnTo>
                      <a:pt x="10" y="28"/>
                    </a:lnTo>
                    <a:lnTo>
                      <a:pt x="8" y="32"/>
                    </a:lnTo>
                    <a:lnTo>
                      <a:pt x="4" y="38"/>
                    </a:lnTo>
                    <a:lnTo>
                      <a:pt x="1" y="41"/>
                    </a:lnTo>
                    <a:lnTo>
                      <a:pt x="0" y="42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0" y="49"/>
                    </a:lnTo>
                    <a:lnTo>
                      <a:pt x="1" y="52"/>
                    </a:lnTo>
                    <a:lnTo>
                      <a:pt x="4" y="54"/>
                    </a:lnTo>
                    <a:lnTo>
                      <a:pt x="8" y="55"/>
                    </a:lnTo>
                    <a:lnTo>
                      <a:pt x="8" y="55"/>
                    </a:lnTo>
                    <a:lnTo>
                      <a:pt x="14" y="54"/>
                    </a:lnTo>
                    <a:lnTo>
                      <a:pt x="25" y="49"/>
                    </a:lnTo>
                    <a:lnTo>
                      <a:pt x="44" y="47"/>
                    </a:lnTo>
                    <a:lnTo>
                      <a:pt x="56" y="45"/>
                    </a:lnTo>
                    <a:lnTo>
                      <a:pt x="72" y="45"/>
                    </a:lnTo>
                    <a:lnTo>
                      <a:pt x="72" y="45"/>
                    </a:lnTo>
                    <a:lnTo>
                      <a:pt x="103" y="47"/>
                    </a:lnTo>
                    <a:lnTo>
                      <a:pt x="129" y="49"/>
                    </a:lnTo>
                    <a:lnTo>
                      <a:pt x="161" y="55"/>
                    </a:lnTo>
                    <a:lnTo>
                      <a:pt x="161" y="55"/>
                    </a:lnTo>
                    <a:lnTo>
                      <a:pt x="168" y="55"/>
                    </a:lnTo>
                    <a:lnTo>
                      <a:pt x="174" y="55"/>
                    </a:lnTo>
                    <a:lnTo>
                      <a:pt x="178" y="51"/>
                    </a:lnTo>
                    <a:lnTo>
                      <a:pt x="181" y="45"/>
                    </a:lnTo>
                    <a:lnTo>
                      <a:pt x="181" y="45"/>
                    </a:lnTo>
                    <a:lnTo>
                      <a:pt x="184" y="38"/>
                    </a:lnTo>
                    <a:lnTo>
                      <a:pt x="184" y="32"/>
                    </a:lnTo>
                    <a:lnTo>
                      <a:pt x="184" y="28"/>
                    </a:lnTo>
                    <a:lnTo>
                      <a:pt x="182" y="27"/>
                    </a:lnTo>
                    <a:lnTo>
                      <a:pt x="180" y="27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12" name="Freeform 22"/>
              <p:cNvSpPr>
                <a:spLocks/>
              </p:cNvSpPr>
              <p:nvPr userDrawn="1"/>
            </p:nvSpPr>
            <p:spPr bwMode="auto">
              <a:xfrm>
                <a:off x="2340504" y="-410643"/>
                <a:ext cx="355600" cy="142875"/>
              </a:xfrm>
              <a:custGeom>
                <a:avLst/>
                <a:gdLst>
                  <a:gd name="T0" fmla="*/ 220 w 224"/>
                  <a:gd name="T1" fmla="*/ 60 h 90"/>
                  <a:gd name="T2" fmla="*/ 180 w 224"/>
                  <a:gd name="T3" fmla="*/ 66 h 90"/>
                  <a:gd name="T4" fmla="*/ 162 w 224"/>
                  <a:gd name="T5" fmla="*/ 68 h 90"/>
                  <a:gd name="T6" fmla="*/ 138 w 224"/>
                  <a:gd name="T7" fmla="*/ 66 h 90"/>
                  <a:gd name="T8" fmla="*/ 139 w 224"/>
                  <a:gd name="T9" fmla="*/ 17 h 90"/>
                  <a:gd name="T10" fmla="*/ 139 w 224"/>
                  <a:gd name="T11" fmla="*/ 11 h 90"/>
                  <a:gd name="T12" fmla="*/ 138 w 224"/>
                  <a:gd name="T13" fmla="*/ 4 h 90"/>
                  <a:gd name="T14" fmla="*/ 128 w 224"/>
                  <a:gd name="T15" fmla="*/ 0 h 90"/>
                  <a:gd name="T16" fmla="*/ 122 w 224"/>
                  <a:gd name="T17" fmla="*/ 0 h 90"/>
                  <a:gd name="T18" fmla="*/ 113 w 224"/>
                  <a:gd name="T19" fmla="*/ 2 h 90"/>
                  <a:gd name="T20" fmla="*/ 112 w 224"/>
                  <a:gd name="T21" fmla="*/ 7 h 90"/>
                  <a:gd name="T22" fmla="*/ 116 w 224"/>
                  <a:gd name="T23" fmla="*/ 48 h 90"/>
                  <a:gd name="T24" fmla="*/ 115 w 224"/>
                  <a:gd name="T25" fmla="*/ 62 h 90"/>
                  <a:gd name="T26" fmla="*/ 115 w 224"/>
                  <a:gd name="T27" fmla="*/ 65 h 90"/>
                  <a:gd name="T28" fmla="*/ 108 w 224"/>
                  <a:gd name="T29" fmla="*/ 65 h 90"/>
                  <a:gd name="T30" fmla="*/ 87 w 224"/>
                  <a:gd name="T31" fmla="*/ 65 h 90"/>
                  <a:gd name="T32" fmla="*/ 88 w 224"/>
                  <a:gd name="T33" fmla="*/ 17 h 90"/>
                  <a:gd name="T34" fmla="*/ 88 w 224"/>
                  <a:gd name="T35" fmla="*/ 11 h 90"/>
                  <a:gd name="T36" fmla="*/ 87 w 224"/>
                  <a:gd name="T37" fmla="*/ 4 h 90"/>
                  <a:gd name="T38" fmla="*/ 75 w 224"/>
                  <a:gd name="T39" fmla="*/ 1 h 90"/>
                  <a:gd name="T40" fmla="*/ 70 w 224"/>
                  <a:gd name="T41" fmla="*/ 0 h 90"/>
                  <a:gd name="T42" fmla="*/ 62 w 224"/>
                  <a:gd name="T43" fmla="*/ 2 h 90"/>
                  <a:gd name="T44" fmla="*/ 61 w 224"/>
                  <a:gd name="T45" fmla="*/ 7 h 90"/>
                  <a:gd name="T46" fmla="*/ 65 w 224"/>
                  <a:gd name="T47" fmla="*/ 48 h 90"/>
                  <a:gd name="T48" fmla="*/ 64 w 224"/>
                  <a:gd name="T49" fmla="*/ 56 h 90"/>
                  <a:gd name="T50" fmla="*/ 62 w 224"/>
                  <a:gd name="T51" fmla="*/ 66 h 90"/>
                  <a:gd name="T52" fmla="*/ 38 w 224"/>
                  <a:gd name="T53" fmla="*/ 68 h 90"/>
                  <a:gd name="T54" fmla="*/ 24 w 224"/>
                  <a:gd name="T55" fmla="*/ 66 h 90"/>
                  <a:gd name="T56" fmla="*/ 14 w 224"/>
                  <a:gd name="T57" fmla="*/ 65 h 90"/>
                  <a:gd name="T58" fmla="*/ 6 w 224"/>
                  <a:gd name="T59" fmla="*/ 69 h 90"/>
                  <a:gd name="T60" fmla="*/ 0 w 224"/>
                  <a:gd name="T61" fmla="*/ 82 h 90"/>
                  <a:gd name="T62" fmla="*/ 0 w 224"/>
                  <a:gd name="T63" fmla="*/ 84 h 90"/>
                  <a:gd name="T64" fmla="*/ 4 w 224"/>
                  <a:gd name="T65" fmla="*/ 89 h 90"/>
                  <a:gd name="T66" fmla="*/ 16 w 224"/>
                  <a:gd name="T67" fmla="*/ 87 h 90"/>
                  <a:gd name="T68" fmla="*/ 24 w 224"/>
                  <a:gd name="T69" fmla="*/ 86 h 90"/>
                  <a:gd name="T70" fmla="*/ 43 w 224"/>
                  <a:gd name="T71" fmla="*/ 82 h 90"/>
                  <a:gd name="T72" fmla="*/ 84 w 224"/>
                  <a:gd name="T73" fmla="*/ 80 h 90"/>
                  <a:gd name="T74" fmla="*/ 122 w 224"/>
                  <a:gd name="T75" fmla="*/ 82 h 90"/>
                  <a:gd name="T76" fmla="*/ 196 w 224"/>
                  <a:gd name="T77" fmla="*/ 90 h 90"/>
                  <a:gd name="T78" fmla="*/ 206 w 224"/>
                  <a:gd name="T79" fmla="*/ 90 h 90"/>
                  <a:gd name="T80" fmla="*/ 214 w 224"/>
                  <a:gd name="T81" fmla="*/ 89 h 90"/>
                  <a:gd name="T82" fmla="*/ 221 w 224"/>
                  <a:gd name="T83" fmla="*/ 80 h 90"/>
                  <a:gd name="T84" fmla="*/ 224 w 224"/>
                  <a:gd name="T85" fmla="*/ 73 h 90"/>
                  <a:gd name="T86" fmla="*/ 223 w 224"/>
                  <a:gd name="T87" fmla="*/ 62 h 90"/>
                  <a:gd name="T88" fmla="*/ 220 w 224"/>
                  <a:gd name="T89" fmla="*/ 6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24" h="90">
                    <a:moveTo>
                      <a:pt x="220" y="60"/>
                    </a:moveTo>
                    <a:lnTo>
                      <a:pt x="220" y="60"/>
                    </a:lnTo>
                    <a:lnTo>
                      <a:pt x="197" y="63"/>
                    </a:lnTo>
                    <a:lnTo>
                      <a:pt x="180" y="66"/>
                    </a:lnTo>
                    <a:lnTo>
                      <a:pt x="162" y="68"/>
                    </a:lnTo>
                    <a:lnTo>
                      <a:pt x="162" y="68"/>
                    </a:lnTo>
                    <a:lnTo>
                      <a:pt x="138" y="66"/>
                    </a:lnTo>
                    <a:lnTo>
                      <a:pt x="138" y="66"/>
                    </a:lnTo>
                    <a:lnTo>
                      <a:pt x="138" y="42"/>
                    </a:lnTo>
                    <a:lnTo>
                      <a:pt x="139" y="17"/>
                    </a:lnTo>
                    <a:lnTo>
                      <a:pt x="139" y="17"/>
                    </a:lnTo>
                    <a:lnTo>
                      <a:pt x="139" y="11"/>
                    </a:lnTo>
                    <a:lnTo>
                      <a:pt x="139" y="5"/>
                    </a:lnTo>
                    <a:lnTo>
                      <a:pt x="138" y="4"/>
                    </a:lnTo>
                    <a:lnTo>
                      <a:pt x="135" y="2"/>
                    </a:lnTo>
                    <a:lnTo>
                      <a:pt x="128" y="0"/>
                    </a:lnTo>
                    <a:lnTo>
                      <a:pt x="128" y="0"/>
                    </a:lnTo>
                    <a:lnTo>
                      <a:pt x="122" y="0"/>
                    </a:lnTo>
                    <a:lnTo>
                      <a:pt x="116" y="1"/>
                    </a:lnTo>
                    <a:lnTo>
                      <a:pt x="113" y="2"/>
                    </a:lnTo>
                    <a:lnTo>
                      <a:pt x="112" y="7"/>
                    </a:lnTo>
                    <a:lnTo>
                      <a:pt x="112" y="7"/>
                    </a:lnTo>
                    <a:lnTo>
                      <a:pt x="113" y="24"/>
                    </a:lnTo>
                    <a:lnTo>
                      <a:pt x="116" y="48"/>
                    </a:lnTo>
                    <a:lnTo>
                      <a:pt x="116" y="48"/>
                    </a:lnTo>
                    <a:lnTo>
                      <a:pt x="115" y="62"/>
                    </a:lnTo>
                    <a:lnTo>
                      <a:pt x="115" y="65"/>
                    </a:lnTo>
                    <a:lnTo>
                      <a:pt x="115" y="65"/>
                    </a:lnTo>
                    <a:lnTo>
                      <a:pt x="108" y="65"/>
                    </a:lnTo>
                    <a:lnTo>
                      <a:pt x="108" y="65"/>
                    </a:lnTo>
                    <a:lnTo>
                      <a:pt x="87" y="65"/>
                    </a:lnTo>
                    <a:lnTo>
                      <a:pt x="87" y="65"/>
                    </a:lnTo>
                    <a:lnTo>
                      <a:pt x="87" y="41"/>
                    </a:lnTo>
                    <a:lnTo>
                      <a:pt x="88" y="17"/>
                    </a:lnTo>
                    <a:lnTo>
                      <a:pt x="88" y="17"/>
                    </a:lnTo>
                    <a:lnTo>
                      <a:pt x="88" y="11"/>
                    </a:lnTo>
                    <a:lnTo>
                      <a:pt x="88" y="5"/>
                    </a:lnTo>
                    <a:lnTo>
                      <a:pt x="87" y="4"/>
                    </a:lnTo>
                    <a:lnTo>
                      <a:pt x="84" y="2"/>
                    </a:lnTo>
                    <a:lnTo>
                      <a:pt x="75" y="1"/>
                    </a:lnTo>
                    <a:lnTo>
                      <a:pt x="75" y="1"/>
                    </a:lnTo>
                    <a:lnTo>
                      <a:pt x="70" y="0"/>
                    </a:lnTo>
                    <a:lnTo>
                      <a:pt x="65" y="1"/>
                    </a:lnTo>
                    <a:lnTo>
                      <a:pt x="62" y="2"/>
                    </a:lnTo>
                    <a:lnTo>
                      <a:pt x="61" y="7"/>
                    </a:lnTo>
                    <a:lnTo>
                      <a:pt x="61" y="7"/>
                    </a:lnTo>
                    <a:lnTo>
                      <a:pt x="62" y="24"/>
                    </a:lnTo>
                    <a:lnTo>
                      <a:pt x="65" y="48"/>
                    </a:lnTo>
                    <a:lnTo>
                      <a:pt x="65" y="48"/>
                    </a:lnTo>
                    <a:lnTo>
                      <a:pt x="64" y="56"/>
                    </a:lnTo>
                    <a:lnTo>
                      <a:pt x="64" y="62"/>
                    </a:lnTo>
                    <a:lnTo>
                      <a:pt x="62" y="66"/>
                    </a:lnTo>
                    <a:lnTo>
                      <a:pt x="62" y="66"/>
                    </a:lnTo>
                    <a:lnTo>
                      <a:pt x="38" y="68"/>
                    </a:lnTo>
                    <a:lnTo>
                      <a:pt x="38" y="68"/>
                    </a:lnTo>
                    <a:lnTo>
                      <a:pt x="24" y="66"/>
                    </a:lnTo>
                    <a:lnTo>
                      <a:pt x="14" y="65"/>
                    </a:lnTo>
                    <a:lnTo>
                      <a:pt x="14" y="65"/>
                    </a:lnTo>
                    <a:lnTo>
                      <a:pt x="10" y="66"/>
                    </a:lnTo>
                    <a:lnTo>
                      <a:pt x="6" y="69"/>
                    </a:lnTo>
                    <a:lnTo>
                      <a:pt x="3" y="73"/>
                    </a:lnTo>
                    <a:lnTo>
                      <a:pt x="0" y="82"/>
                    </a:lnTo>
                    <a:lnTo>
                      <a:pt x="0" y="82"/>
                    </a:lnTo>
                    <a:lnTo>
                      <a:pt x="0" y="84"/>
                    </a:lnTo>
                    <a:lnTo>
                      <a:pt x="2" y="87"/>
                    </a:lnTo>
                    <a:lnTo>
                      <a:pt x="4" y="89"/>
                    </a:lnTo>
                    <a:lnTo>
                      <a:pt x="7" y="89"/>
                    </a:lnTo>
                    <a:lnTo>
                      <a:pt x="16" y="87"/>
                    </a:lnTo>
                    <a:lnTo>
                      <a:pt x="24" y="86"/>
                    </a:lnTo>
                    <a:lnTo>
                      <a:pt x="24" y="86"/>
                    </a:lnTo>
                    <a:lnTo>
                      <a:pt x="33" y="84"/>
                    </a:lnTo>
                    <a:lnTo>
                      <a:pt x="43" y="82"/>
                    </a:lnTo>
                    <a:lnTo>
                      <a:pt x="60" y="80"/>
                    </a:lnTo>
                    <a:lnTo>
                      <a:pt x="84" y="80"/>
                    </a:lnTo>
                    <a:lnTo>
                      <a:pt x="84" y="80"/>
                    </a:lnTo>
                    <a:lnTo>
                      <a:pt x="122" y="82"/>
                    </a:lnTo>
                    <a:lnTo>
                      <a:pt x="156" y="84"/>
                    </a:lnTo>
                    <a:lnTo>
                      <a:pt x="196" y="90"/>
                    </a:lnTo>
                    <a:lnTo>
                      <a:pt x="196" y="90"/>
                    </a:lnTo>
                    <a:lnTo>
                      <a:pt x="206" y="90"/>
                    </a:lnTo>
                    <a:lnTo>
                      <a:pt x="211" y="90"/>
                    </a:lnTo>
                    <a:lnTo>
                      <a:pt x="214" y="89"/>
                    </a:lnTo>
                    <a:lnTo>
                      <a:pt x="217" y="87"/>
                    </a:lnTo>
                    <a:lnTo>
                      <a:pt x="221" y="80"/>
                    </a:lnTo>
                    <a:lnTo>
                      <a:pt x="221" y="80"/>
                    </a:lnTo>
                    <a:lnTo>
                      <a:pt x="224" y="73"/>
                    </a:lnTo>
                    <a:lnTo>
                      <a:pt x="224" y="66"/>
                    </a:lnTo>
                    <a:lnTo>
                      <a:pt x="223" y="62"/>
                    </a:lnTo>
                    <a:lnTo>
                      <a:pt x="221" y="60"/>
                    </a:lnTo>
                    <a:lnTo>
                      <a:pt x="220" y="60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13" name="Freeform 5"/>
              <p:cNvSpPr>
                <a:spLocks noEditPoints="1"/>
              </p:cNvSpPr>
              <p:nvPr userDrawn="1"/>
            </p:nvSpPr>
            <p:spPr bwMode="auto">
              <a:xfrm>
                <a:off x="1600729" y="-523356"/>
                <a:ext cx="328613" cy="271463"/>
              </a:xfrm>
              <a:custGeom>
                <a:avLst/>
                <a:gdLst>
                  <a:gd name="T0" fmla="*/ 143 w 207"/>
                  <a:gd name="T1" fmla="*/ 55 h 171"/>
                  <a:gd name="T2" fmla="*/ 157 w 207"/>
                  <a:gd name="T3" fmla="*/ 51 h 171"/>
                  <a:gd name="T4" fmla="*/ 173 w 207"/>
                  <a:gd name="T5" fmla="*/ 49 h 171"/>
                  <a:gd name="T6" fmla="*/ 171 w 207"/>
                  <a:gd name="T7" fmla="*/ 86 h 171"/>
                  <a:gd name="T8" fmla="*/ 173 w 207"/>
                  <a:gd name="T9" fmla="*/ 116 h 171"/>
                  <a:gd name="T10" fmla="*/ 176 w 207"/>
                  <a:gd name="T11" fmla="*/ 120 h 171"/>
                  <a:gd name="T12" fmla="*/ 183 w 207"/>
                  <a:gd name="T13" fmla="*/ 120 h 171"/>
                  <a:gd name="T14" fmla="*/ 193 w 207"/>
                  <a:gd name="T15" fmla="*/ 109 h 171"/>
                  <a:gd name="T16" fmla="*/ 193 w 207"/>
                  <a:gd name="T17" fmla="*/ 64 h 171"/>
                  <a:gd name="T18" fmla="*/ 198 w 207"/>
                  <a:gd name="T19" fmla="*/ 17 h 171"/>
                  <a:gd name="T20" fmla="*/ 201 w 207"/>
                  <a:gd name="T21" fmla="*/ 4 h 171"/>
                  <a:gd name="T22" fmla="*/ 191 w 207"/>
                  <a:gd name="T23" fmla="*/ 0 h 171"/>
                  <a:gd name="T24" fmla="*/ 181 w 207"/>
                  <a:gd name="T25" fmla="*/ 3 h 171"/>
                  <a:gd name="T26" fmla="*/ 177 w 207"/>
                  <a:gd name="T27" fmla="*/ 13 h 171"/>
                  <a:gd name="T28" fmla="*/ 160 w 207"/>
                  <a:gd name="T29" fmla="*/ 37 h 171"/>
                  <a:gd name="T30" fmla="*/ 140 w 207"/>
                  <a:gd name="T31" fmla="*/ 37 h 171"/>
                  <a:gd name="T32" fmla="*/ 137 w 207"/>
                  <a:gd name="T33" fmla="*/ 38 h 171"/>
                  <a:gd name="T34" fmla="*/ 133 w 207"/>
                  <a:gd name="T35" fmla="*/ 51 h 171"/>
                  <a:gd name="T36" fmla="*/ 137 w 207"/>
                  <a:gd name="T37" fmla="*/ 55 h 171"/>
                  <a:gd name="T38" fmla="*/ 78 w 207"/>
                  <a:gd name="T39" fmla="*/ 119 h 171"/>
                  <a:gd name="T40" fmla="*/ 84 w 207"/>
                  <a:gd name="T41" fmla="*/ 122 h 171"/>
                  <a:gd name="T42" fmla="*/ 98 w 207"/>
                  <a:gd name="T43" fmla="*/ 114 h 171"/>
                  <a:gd name="T44" fmla="*/ 99 w 207"/>
                  <a:gd name="T45" fmla="*/ 110 h 171"/>
                  <a:gd name="T46" fmla="*/ 115 w 207"/>
                  <a:gd name="T47" fmla="*/ 95 h 171"/>
                  <a:gd name="T48" fmla="*/ 133 w 207"/>
                  <a:gd name="T49" fmla="*/ 96 h 171"/>
                  <a:gd name="T50" fmla="*/ 140 w 207"/>
                  <a:gd name="T51" fmla="*/ 95 h 171"/>
                  <a:gd name="T52" fmla="*/ 147 w 207"/>
                  <a:gd name="T53" fmla="*/ 76 h 171"/>
                  <a:gd name="T54" fmla="*/ 145 w 207"/>
                  <a:gd name="T55" fmla="*/ 72 h 171"/>
                  <a:gd name="T56" fmla="*/ 120 w 207"/>
                  <a:gd name="T57" fmla="*/ 78 h 171"/>
                  <a:gd name="T58" fmla="*/ 85 w 207"/>
                  <a:gd name="T59" fmla="*/ 79 h 171"/>
                  <a:gd name="T60" fmla="*/ 18 w 207"/>
                  <a:gd name="T61" fmla="*/ 81 h 171"/>
                  <a:gd name="T62" fmla="*/ 10 w 207"/>
                  <a:gd name="T63" fmla="*/ 81 h 171"/>
                  <a:gd name="T64" fmla="*/ 0 w 207"/>
                  <a:gd name="T65" fmla="*/ 93 h 171"/>
                  <a:gd name="T66" fmla="*/ 1 w 207"/>
                  <a:gd name="T67" fmla="*/ 98 h 171"/>
                  <a:gd name="T68" fmla="*/ 11 w 207"/>
                  <a:gd name="T69" fmla="*/ 99 h 171"/>
                  <a:gd name="T70" fmla="*/ 33 w 207"/>
                  <a:gd name="T71" fmla="*/ 96 h 171"/>
                  <a:gd name="T72" fmla="*/ 79 w 207"/>
                  <a:gd name="T73" fmla="*/ 93 h 171"/>
                  <a:gd name="T74" fmla="*/ 203 w 207"/>
                  <a:gd name="T75" fmla="*/ 143 h 171"/>
                  <a:gd name="T76" fmla="*/ 184 w 207"/>
                  <a:gd name="T77" fmla="*/ 148 h 171"/>
                  <a:gd name="T78" fmla="*/ 105 w 207"/>
                  <a:gd name="T79" fmla="*/ 147 h 171"/>
                  <a:gd name="T80" fmla="*/ 54 w 207"/>
                  <a:gd name="T81" fmla="*/ 150 h 171"/>
                  <a:gd name="T82" fmla="*/ 57 w 207"/>
                  <a:gd name="T83" fmla="*/ 136 h 171"/>
                  <a:gd name="T84" fmla="*/ 52 w 207"/>
                  <a:gd name="T85" fmla="*/ 122 h 171"/>
                  <a:gd name="T86" fmla="*/ 41 w 207"/>
                  <a:gd name="T87" fmla="*/ 116 h 171"/>
                  <a:gd name="T88" fmla="*/ 33 w 207"/>
                  <a:gd name="T89" fmla="*/ 119 h 171"/>
                  <a:gd name="T90" fmla="*/ 33 w 207"/>
                  <a:gd name="T91" fmla="*/ 129 h 171"/>
                  <a:gd name="T92" fmla="*/ 33 w 207"/>
                  <a:gd name="T93" fmla="*/ 139 h 171"/>
                  <a:gd name="T94" fmla="*/ 27 w 207"/>
                  <a:gd name="T95" fmla="*/ 154 h 171"/>
                  <a:gd name="T96" fmla="*/ 23 w 207"/>
                  <a:gd name="T97" fmla="*/ 161 h 171"/>
                  <a:gd name="T98" fmla="*/ 24 w 207"/>
                  <a:gd name="T99" fmla="*/ 168 h 171"/>
                  <a:gd name="T100" fmla="*/ 31 w 207"/>
                  <a:gd name="T101" fmla="*/ 171 h 171"/>
                  <a:gd name="T102" fmla="*/ 67 w 207"/>
                  <a:gd name="T103" fmla="*/ 163 h 171"/>
                  <a:gd name="T104" fmla="*/ 95 w 207"/>
                  <a:gd name="T105" fmla="*/ 161 h 171"/>
                  <a:gd name="T106" fmla="*/ 184 w 207"/>
                  <a:gd name="T107" fmla="*/ 171 h 171"/>
                  <a:gd name="T108" fmla="*/ 197 w 207"/>
                  <a:gd name="T109" fmla="*/ 171 h 171"/>
                  <a:gd name="T110" fmla="*/ 204 w 207"/>
                  <a:gd name="T111" fmla="*/ 161 h 171"/>
                  <a:gd name="T112" fmla="*/ 207 w 207"/>
                  <a:gd name="T113" fmla="*/ 144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07" h="171">
                    <a:moveTo>
                      <a:pt x="137" y="55"/>
                    </a:moveTo>
                    <a:lnTo>
                      <a:pt x="137" y="55"/>
                    </a:lnTo>
                    <a:lnTo>
                      <a:pt x="143" y="55"/>
                    </a:lnTo>
                    <a:lnTo>
                      <a:pt x="147" y="54"/>
                    </a:lnTo>
                    <a:lnTo>
                      <a:pt x="152" y="52"/>
                    </a:lnTo>
                    <a:lnTo>
                      <a:pt x="157" y="51"/>
                    </a:lnTo>
                    <a:lnTo>
                      <a:pt x="157" y="51"/>
                    </a:lnTo>
                    <a:lnTo>
                      <a:pt x="173" y="49"/>
                    </a:lnTo>
                    <a:lnTo>
                      <a:pt x="173" y="49"/>
                    </a:lnTo>
                    <a:lnTo>
                      <a:pt x="171" y="72"/>
                    </a:lnTo>
                    <a:lnTo>
                      <a:pt x="171" y="72"/>
                    </a:lnTo>
                    <a:lnTo>
                      <a:pt x="171" y="86"/>
                    </a:lnTo>
                    <a:lnTo>
                      <a:pt x="171" y="99"/>
                    </a:lnTo>
                    <a:lnTo>
                      <a:pt x="173" y="116"/>
                    </a:lnTo>
                    <a:lnTo>
                      <a:pt x="173" y="116"/>
                    </a:lnTo>
                    <a:lnTo>
                      <a:pt x="173" y="117"/>
                    </a:lnTo>
                    <a:lnTo>
                      <a:pt x="174" y="119"/>
                    </a:lnTo>
                    <a:lnTo>
                      <a:pt x="176" y="120"/>
                    </a:lnTo>
                    <a:lnTo>
                      <a:pt x="179" y="120"/>
                    </a:lnTo>
                    <a:lnTo>
                      <a:pt x="179" y="120"/>
                    </a:lnTo>
                    <a:lnTo>
                      <a:pt x="183" y="120"/>
                    </a:lnTo>
                    <a:lnTo>
                      <a:pt x="187" y="119"/>
                    </a:lnTo>
                    <a:lnTo>
                      <a:pt x="190" y="114"/>
                    </a:lnTo>
                    <a:lnTo>
                      <a:pt x="193" y="109"/>
                    </a:lnTo>
                    <a:lnTo>
                      <a:pt x="193" y="109"/>
                    </a:lnTo>
                    <a:lnTo>
                      <a:pt x="193" y="89"/>
                    </a:lnTo>
                    <a:lnTo>
                      <a:pt x="193" y="64"/>
                    </a:lnTo>
                    <a:lnTo>
                      <a:pt x="193" y="64"/>
                    </a:lnTo>
                    <a:lnTo>
                      <a:pt x="196" y="38"/>
                    </a:lnTo>
                    <a:lnTo>
                      <a:pt x="198" y="17"/>
                    </a:lnTo>
                    <a:lnTo>
                      <a:pt x="198" y="17"/>
                    </a:lnTo>
                    <a:lnTo>
                      <a:pt x="201" y="10"/>
                    </a:lnTo>
                    <a:lnTo>
                      <a:pt x="201" y="4"/>
                    </a:lnTo>
                    <a:lnTo>
                      <a:pt x="200" y="3"/>
                    </a:lnTo>
                    <a:lnTo>
                      <a:pt x="198" y="1"/>
                    </a:lnTo>
                    <a:lnTo>
                      <a:pt x="191" y="0"/>
                    </a:lnTo>
                    <a:lnTo>
                      <a:pt x="191" y="0"/>
                    </a:lnTo>
                    <a:lnTo>
                      <a:pt x="184" y="1"/>
                    </a:lnTo>
                    <a:lnTo>
                      <a:pt x="181" y="3"/>
                    </a:lnTo>
                    <a:lnTo>
                      <a:pt x="180" y="6"/>
                    </a:lnTo>
                    <a:lnTo>
                      <a:pt x="180" y="6"/>
                    </a:lnTo>
                    <a:lnTo>
                      <a:pt x="177" y="13"/>
                    </a:lnTo>
                    <a:lnTo>
                      <a:pt x="174" y="35"/>
                    </a:lnTo>
                    <a:lnTo>
                      <a:pt x="174" y="35"/>
                    </a:lnTo>
                    <a:lnTo>
                      <a:pt x="160" y="37"/>
                    </a:lnTo>
                    <a:lnTo>
                      <a:pt x="160" y="37"/>
                    </a:lnTo>
                    <a:lnTo>
                      <a:pt x="146" y="35"/>
                    </a:lnTo>
                    <a:lnTo>
                      <a:pt x="140" y="37"/>
                    </a:lnTo>
                    <a:lnTo>
                      <a:pt x="139" y="37"/>
                    </a:lnTo>
                    <a:lnTo>
                      <a:pt x="137" y="38"/>
                    </a:lnTo>
                    <a:lnTo>
                      <a:pt x="137" y="38"/>
                    </a:lnTo>
                    <a:lnTo>
                      <a:pt x="135" y="42"/>
                    </a:lnTo>
                    <a:lnTo>
                      <a:pt x="133" y="48"/>
                    </a:lnTo>
                    <a:lnTo>
                      <a:pt x="133" y="51"/>
                    </a:lnTo>
                    <a:lnTo>
                      <a:pt x="133" y="54"/>
                    </a:lnTo>
                    <a:lnTo>
                      <a:pt x="135" y="55"/>
                    </a:lnTo>
                    <a:lnTo>
                      <a:pt x="137" y="55"/>
                    </a:lnTo>
                    <a:close/>
                    <a:moveTo>
                      <a:pt x="78" y="112"/>
                    </a:moveTo>
                    <a:lnTo>
                      <a:pt x="78" y="112"/>
                    </a:lnTo>
                    <a:lnTo>
                      <a:pt x="78" y="119"/>
                    </a:lnTo>
                    <a:lnTo>
                      <a:pt x="79" y="120"/>
                    </a:lnTo>
                    <a:lnTo>
                      <a:pt x="84" y="122"/>
                    </a:lnTo>
                    <a:lnTo>
                      <a:pt x="84" y="122"/>
                    </a:lnTo>
                    <a:lnTo>
                      <a:pt x="88" y="120"/>
                    </a:lnTo>
                    <a:lnTo>
                      <a:pt x="94" y="119"/>
                    </a:lnTo>
                    <a:lnTo>
                      <a:pt x="98" y="114"/>
                    </a:lnTo>
                    <a:lnTo>
                      <a:pt x="99" y="113"/>
                    </a:lnTo>
                    <a:lnTo>
                      <a:pt x="99" y="110"/>
                    </a:lnTo>
                    <a:lnTo>
                      <a:pt x="99" y="110"/>
                    </a:lnTo>
                    <a:lnTo>
                      <a:pt x="101" y="93"/>
                    </a:lnTo>
                    <a:lnTo>
                      <a:pt x="101" y="93"/>
                    </a:lnTo>
                    <a:lnTo>
                      <a:pt x="115" y="95"/>
                    </a:lnTo>
                    <a:lnTo>
                      <a:pt x="123" y="95"/>
                    </a:lnTo>
                    <a:lnTo>
                      <a:pt x="128" y="96"/>
                    </a:lnTo>
                    <a:lnTo>
                      <a:pt x="133" y="96"/>
                    </a:lnTo>
                    <a:lnTo>
                      <a:pt x="133" y="96"/>
                    </a:lnTo>
                    <a:lnTo>
                      <a:pt x="137" y="96"/>
                    </a:lnTo>
                    <a:lnTo>
                      <a:pt x="140" y="95"/>
                    </a:lnTo>
                    <a:lnTo>
                      <a:pt x="145" y="88"/>
                    </a:lnTo>
                    <a:lnTo>
                      <a:pt x="146" y="82"/>
                    </a:lnTo>
                    <a:lnTo>
                      <a:pt x="147" y="76"/>
                    </a:lnTo>
                    <a:lnTo>
                      <a:pt x="147" y="76"/>
                    </a:lnTo>
                    <a:lnTo>
                      <a:pt x="146" y="73"/>
                    </a:lnTo>
                    <a:lnTo>
                      <a:pt x="145" y="72"/>
                    </a:lnTo>
                    <a:lnTo>
                      <a:pt x="130" y="76"/>
                    </a:lnTo>
                    <a:lnTo>
                      <a:pt x="130" y="76"/>
                    </a:lnTo>
                    <a:lnTo>
                      <a:pt x="120" y="78"/>
                    </a:lnTo>
                    <a:lnTo>
                      <a:pt x="109" y="79"/>
                    </a:lnTo>
                    <a:lnTo>
                      <a:pt x="85" y="79"/>
                    </a:lnTo>
                    <a:lnTo>
                      <a:pt x="85" y="79"/>
                    </a:lnTo>
                    <a:lnTo>
                      <a:pt x="31" y="81"/>
                    </a:lnTo>
                    <a:lnTo>
                      <a:pt x="31" y="81"/>
                    </a:lnTo>
                    <a:lnTo>
                      <a:pt x="18" y="81"/>
                    </a:lnTo>
                    <a:lnTo>
                      <a:pt x="13" y="79"/>
                    </a:lnTo>
                    <a:lnTo>
                      <a:pt x="13" y="79"/>
                    </a:lnTo>
                    <a:lnTo>
                      <a:pt x="10" y="81"/>
                    </a:lnTo>
                    <a:lnTo>
                      <a:pt x="6" y="82"/>
                    </a:lnTo>
                    <a:lnTo>
                      <a:pt x="3" y="86"/>
                    </a:lnTo>
                    <a:lnTo>
                      <a:pt x="0" y="93"/>
                    </a:lnTo>
                    <a:lnTo>
                      <a:pt x="0" y="93"/>
                    </a:lnTo>
                    <a:lnTo>
                      <a:pt x="0" y="96"/>
                    </a:lnTo>
                    <a:lnTo>
                      <a:pt x="1" y="98"/>
                    </a:lnTo>
                    <a:lnTo>
                      <a:pt x="3" y="99"/>
                    </a:lnTo>
                    <a:lnTo>
                      <a:pt x="6" y="99"/>
                    </a:lnTo>
                    <a:lnTo>
                      <a:pt x="11" y="99"/>
                    </a:lnTo>
                    <a:lnTo>
                      <a:pt x="18" y="98"/>
                    </a:lnTo>
                    <a:lnTo>
                      <a:pt x="18" y="98"/>
                    </a:lnTo>
                    <a:lnTo>
                      <a:pt x="33" y="96"/>
                    </a:lnTo>
                    <a:lnTo>
                      <a:pt x="47" y="95"/>
                    </a:lnTo>
                    <a:lnTo>
                      <a:pt x="79" y="93"/>
                    </a:lnTo>
                    <a:lnTo>
                      <a:pt x="79" y="93"/>
                    </a:lnTo>
                    <a:lnTo>
                      <a:pt x="78" y="112"/>
                    </a:lnTo>
                    <a:close/>
                    <a:moveTo>
                      <a:pt x="203" y="143"/>
                    </a:moveTo>
                    <a:lnTo>
                      <a:pt x="203" y="143"/>
                    </a:lnTo>
                    <a:lnTo>
                      <a:pt x="198" y="144"/>
                    </a:lnTo>
                    <a:lnTo>
                      <a:pt x="193" y="146"/>
                    </a:lnTo>
                    <a:lnTo>
                      <a:pt x="184" y="148"/>
                    </a:lnTo>
                    <a:lnTo>
                      <a:pt x="171" y="148"/>
                    </a:lnTo>
                    <a:lnTo>
                      <a:pt x="171" y="148"/>
                    </a:lnTo>
                    <a:lnTo>
                      <a:pt x="105" y="147"/>
                    </a:lnTo>
                    <a:lnTo>
                      <a:pt x="105" y="147"/>
                    </a:lnTo>
                    <a:lnTo>
                      <a:pt x="75" y="148"/>
                    </a:lnTo>
                    <a:lnTo>
                      <a:pt x="54" y="150"/>
                    </a:lnTo>
                    <a:lnTo>
                      <a:pt x="54" y="150"/>
                    </a:lnTo>
                    <a:lnTo>
                      <a:pt x="55" y="141"/>
                    </a:lnTo>
                    <a:lnTo>
                      <a:pt x="57" y="136"/>
                    </a:lnTo>
                    <a:lnTo>
                      <a:pt x="57" y="131"/>
                    </a:lnTo>
                    <a:lnTo>
                      <a:pt x="55" y="126"/>
                    </a:lnTo>
                    <a:lnTo>
                      <a:pt x="52" y="122"/>
                    </a:lnTo>
                    <a:lnTo>
                      <a:pt x="48" y="117"/>
                    </a:lnTo>
                    <a:lnTo>
                      <a:pt x="41" y="116"/>
                    </a:lnTo>
                    <a:lnTo>
                      <a:pt x="41" y="116"/>
                    </a:lnTo>
                    <a:lnTo>
                      <a:pt x="37" y="116"/>
                    </a:lnTo>
                    <a:lnTo>
                      <a:pt x="34" y="117"/>
                    </a:lnTo>
                    <a:lnTo>
                      <a:pt x="33" y="119"/>
                    </a:lnTo>
                    <a:lnTo>
                      <a:pt x="31" y="122"/>
                    </a:lnTo>
                    <a:lnTo>
                      <a:pt x="31" y="122"/>
                    </a:lnTo>
                    <a:lnTo>
                      <a:pt x="33" y="129"/>
                    </a:lnTo>
                    <a:lnTo>
                      <a:pt x="34" y="133"/>
                    </a:lnTo>
                    <a:lnTo>
                      <a:pt x="33" y="139"/>
                    </a:lnTo>
                    <a:lnTo>
                      <a:pt x="33" y="139"/>
                    </a:lnTo>
                    <a:lnTo>
                      <a:pt x="33" y="144"/>
                    </a:lnTo>
                    <a:lnTo>
                      <a:pt x="31" y="148"/>
                    </a:lnTo>
                    <a:lnTo>
                      <a:pt x="27" y="154"/>
                    </a:lnTo>
                    <a:lnTo>
                      <a:pt x="24" y="157"/>
                    </a:lnTo>
                    <a:lnTo>
                      <a:pt x="23" y="158"/>
                    </a:lnTo>
                    <a:lnTo>
                      <a:pt x="23" y="161"/>
                    </a:lnTo>
                    <a:lnTo>
                      <a:pt x="23" y="161"/>
                    </a:lnTo>
                    <a:lnTo>
                      <a:pt x="23" y="165"/>
                    </a:lnTo>
                    <a:lnTo>
                      <a:pt x="24" y="168"/>
                    </a:lnTo>
                    <a:lnTo>
                      <a:pt x="27" y="170"/>
                    </a:lnTo>
                    <a:lnTo>
                      <a:pt x="31" y="171"/>
                    </a:lnTo>
                    <a:lnTo>
                      <a:pt x="31" y="171"/>
                    </a:lnTo>
                    <a:lnTo>
                      <a:pt x="37" y="170"/>
                    </a:lnTo>
                    <a:lnTo>
                      <a:pt x="48" y="165"/>
                    </a:lnTo>
                    <a:lnTo>
                      <a:pt x="67" y="163"/>
                    </a:lnTo>
                    <a:lnTo>
                      <a:pt x="79" y="161"/>
                    </a:lnTo>
                    <a:lnTo>
                      <a:pt x="95" y="161"/>
                    </a:lnTo>
                    <a:lnTo>
                      <a:pt x="95" y="161"/>
                    </a:lnTo>
                    <a:lnTo>
                      <a:pt x="126" y="163"/>
                    </a:lnTo>
                    <a:lnTo>
                      <a:pt x="152" y="165"/>
                    </a:lnTo>
                    <a:lnTo>
                      <a:pt x="184" y="171"/>
                    </a:lnTo>
                    <a:lnTo>
                      <a:pt x="184" y="171"/>
                    </a:lnTo>
                    <a:lnTo>
                      <a:pt x="191" y="171"/>
                    </a:lnTo>
                    <a:lnTo>
                      <a:pt x="197" y="171"/>
                    </a:lnTo>
                    <a:lnTo>
                      <a:pt x="201" y="167"/>
                    </a:lnTo>
                    <a:lnTo>
                      <a:pt x="204" y="161"/>
                    </a:lnTo>
                    <a:lnTo>
                      <a:pt x="204" y="161"/>
                    </a:lnTo>
                    <a:lnTo>
                      <a:pt x="207" y="154"/>
                    </a:lnTo>
                    <a:lnTo>
                      <a:pt x="207" y="148"/>
                    </a:lnTo>
                    <a:lnTo>
                      <a:pt x="207" y="144"/>
                    </a:lnTo>
                    <a:lnTo>
                      <a:pt x="205" y="143"/>
                    </a:lnTo>
                    <a:lnTo>
                      <a:pt x="203" y="14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14" name="Freeform 13"/>
              <p:cNvSpPr>
                <a:spLocks noEditPoints="1"/>
              </p:cNvSpPr>
              <p:nvPr userDrawn="1"/>
            </p:nvSpPr>
            <p:spPr bwMode="auto">
              <a:xfrm>
                <a:off x="1643592" y="-521768"/>
                <a:ext cx="147638" cy="111125"/>
              </a:xfrm>
              <a:custGeom>
                <a:avLst/>
                <a:gdLst>
                  <a:gd name="T0" fmla="*/ 47 w 93"/>
                  <a:gd name="T1" fmla="*/ 0 h 70"/>
                  <a:gd name="T2" fmla="*/ 28 w 93"/>
                  <a:gd name="T3" fmla="*/ 3 h 70"/>
                  <a:gd name="T4" fmla="*/ 14 w 93"/>
                  <a:gd name="T5" fmla="*/ 10 h 70"/>
                  <a:gd name="T6" fmla="*/ 4 w 93"/>
                  <a:gd name="T7" fmla="*/ 22 h 70"/>
                  <a:gd name="T8" fmla="*/ 0 w 93"/>
                  <a:gd name="T9" fmla="*/ 36 h 70"/>
                  <a:gd name="T10" fmla="*/ 1 w 93"/>
                  <a:gd name="T11" fmla="*/ 41 h 70"/>
                  <a:gd name="T12" fmla="*/ 8 w 93"/>
                  <a:gd name="T13" fmla="*/ 54 h 70"/>
                  <a:gd name="T14" fmla="*/ 21 w 93"/>
                  <a:gd name="T15" fmla="*/ 64 h 70"/>
                  <a:gd name="T16" fmla="*/ 38 w 93"/>
                  <a:gd name="T17" fmla="*/ 68 h 70"/>
                  <a:gd name="T18" fmla="*/ 47 w 93"/>
                  <a:gd name="T19" fmla="*/ 70 h 70"/>
                  <a:gd name="T20" fmla="*/ 65 w 93"/>
                  <a:gd name="T21" fmla="*/ 67 h 70"/>
                  <a:gd name="T22" fmla="*/ 79 w 93"/>
                  <a:gd name="T23" fmla="*/ 60 h 70"/>
                  <a:gd name="T24" fmla="*/ 89 w 93"/>
                  <a:gd name="T25" fmla="*/ 48 h 70"/>
                  <a:gd name="T26" fmla="*/ 93 w 93"/>
                  <a:gd name="T27" fmla="*/ 34 h 70"/>
                  <a:gd name="T28" fmla="*/ 92 w 93"/>
                  <a:gd name="T29" fmla="*/ 29 h 70"/>
                  <a:gd name="T30" fmla="*/ 85 w 93"/>
                  <a:gd name="T31" fmla="*/ 16 h 70"/>
                  <a:gd name="T32" fmla="*/ 74 w 93"/>
                  <a:gd name="T33" fmla="*/ 6 h 70"/>
                  <a:gd name="T34" fmla="*/ 57 w 93"/>
                  <a:gd name="T35" fmla="*/ 2 h 70"/>
                  <a:gd name="T36" fmla="*/ 47 w 93"/>
                  <a:gd name="T37" fmla="*/ 56 h 70"/>
                  <a:gd name="T38" fmla="*/ 42 w 93"/>
                  <a:gd name="T39" fmla="*/ 56 h 70"/>
                  <a:gd name="T40" fmla="*/ 30 w 93"/>
                  <a:gd name="T41" fmla="*/ 50 h 70"/>
                  <a:gd name="T42" fmla="*/ 24 w 93"/>
                  <a:gd name="T43" fmla="*/ 43 h 70"/>
                  <a:gd name="T44" fmla="*/ 21 w 93"/>
                  <a:gd name="T45" fmla="*/ 36 h 70"/>
                  <a:gd name="T46" fmla="*/ 23 w 93"/>
                  <a:gd name="T47" fmla="*/ 32 h 70"/>
                  <a:gd name="T48" fmla="*/ 25 w 93"/>
                  <a:gd name="T49" fmla="*/ 23 h 70"/>
                  <a:gd name="T50" fmla="*/ 37 w 93"/>
                  <a:gd name="T51" fmla="*/ 16 h 70"/>
                  <a:gd name="T52" fmla="*/ 47 w 93"/>
                  <a:gd name="T53" fmla="*/ 15 h 70"/>
                  <a:gd name="T54" fmla="*/ 52 w 93"/>
                  <a:gd name="T55" fmla="*/ 15 h 70"/>
                  <a:gd name="T56" fmla="*/ 65 w 93"/>
                  <a:gd name="T57" fmla="*/ 20 h 70"/>
                  <a:gd name="T58" fmla="*/ 71 w 93"/>
                  <a:gd name="T59" fmla="*/ 27 h 70"/>
                  <a:gd name="T60" fmla="*/ 72 w 93"/>
                  <a:gd name="T61" fmla="*/ 34 h 70"/>
                  <a:gd name="T62" fmla="*/ 72 w 93"/>
                  <a:gd name="T63" fmla="*/ 39 h 70"/>
                  <a:gd name="T64" fmla="*/ 68 w 93"/>
                  <a:gd name="T65" fmla="*/ 47 h 70"/>
                  <a:gd name="T66" fmla="*/ 57 w 93"/>
                  <a:gd name="T67" fmla="*/ 54 h 70"/>
                  <a:gd name="T68" fmla="*/ 47 w 93"/>
                  <a:gd name="T69" fmla="*/ 5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93" h="70">
                    <a:moveTo>
                      <a:pt x="47" y="0"/>
                    </a:moveTo>
                    <a:lnTo>
                      <a:pt x="47" y="0"/>
                    </a:lnTo>
                    <a:lnTo>
                      <a:pt x="38" y="2"/>
                    </a:lnTo>
                    <a:lnTo>
                      <a:pt x="28" y="3"/>
                    </a:lnTo>
                    <a:lnTo>
                      <a:pt x="21" y="6"/>
                    </a:lnTo>
                    <a:lnTo>
                      <a:pt x="14" y="10"/>
                    </a:lnTo>
                    <a:lnTo>
                      <a:pt x="8" y="16"/>
                    </a:lnTo>
                    <a:lnTo>
                      <a:pt x="4" y="22"/>
                    </a:lnTo>
                    <a:lnTo>
                      <a:pt x="1" y="29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1" y="41"/>
                    </a:lnTo>
                    <a:lnTo>
                      <a:pt x="4" y="48"/>
                    </a:lnTo>
                    <a:lnTo>
                      <a:pt x="8" y="54"/>
                    </a:lnTo>
                    <a:lnTo>
                      <a:pt x="14" y="60"/>
                    </a:lnTo>
                    <a:lnTo>
                      <a:pt x="21" y="64"/>
                    </a:lnTo>
                    <a:lnTo>
                      <a:pt x="28" y="67"/>
                    </a:lnTo>
                    <a:lnTo>
                      <a:pt x="38" y="68"/>
                    </a:lnTo>
                    <a:lnTo>
                      <a:pt x="47" y="70"/>
                    </a:lnTo>
                    <a:lnTo>
                      <a:pt x="47" y="70"/>
                    </a:lnTo>
                    <a:lnTo>
                      <a:pt x="57" y="68"/>
                    </a:lnTo>
                    <a:lnTo>
                      <a:pt x="65" y="67"/>
                    </a:lnTo>
                    <a:lnTo>
                      <a:pt x="74" y="64"/>
                    </a:lnTo>
                    <a:lnTo>
                      <a:pt x="79" y="60"/>
                    </a:lnTo>
                    <a:lnTo>
                      <a:pt x="85" y="54"/>
                    </a:lnTo>
                    <a:lnTo>
                      <a:pt x="89" y="48"/>
                    </a:lnTo>
                    <a:lnTo>
                      <a:pt x="92" y="41"/>
                    </a:lnTo>
                    <a:lnTo>
                      <a:pt x="93" y="34"/>
                    </a:lnTo>
                    <a:lnTo>
                      <a:pt x="93" y="34"/>
                    </a:lnTo>
                    <a:lnTo>
                      <a:pt x="92" y="29"/>
                    </a:lnTo>
                    <a:lnTo>
                      <a:pt x="89" y="22"/>
                    </a:lnTo>
                    <a:lnTo>
                      <a:pt x="85" y="16"/>
                    </a:lnTo>
                    <a:lnTo>
                      <a:pt x="79" y="10"/>
                    </a:lnTo>
                    <a:lnTo>
                      <a:pt x="74" y="6"/>
                    </a:lnTo>
                    <a:lnTo>
                      <a:pt x="65" y="3"/>
                    </a:lnTo>
                    <a:lnTo>
                      <a:pt x="57" y="2"/>
                    </a:lnTo>
                    <a:lnTo>
                      <a:pt x="47" y="0"/>
                    </a:lnTo>
                    <a:close/>
                    <a:moveTo>
                      <a:pt x="47" y="56"/>
                    </a:moveTo>
                    <a:lnTo>
                      <a:pt x="47" y="56"/>
                    </a:lnTo>
                    <a:lnTo>
                      <a:pt x="42" y="56"/>
                    </a:lnTo>
                    <a:lnTo>
                      <a:pt x="37" y="54"/>
                    </a:lnTo>
                    <a:lnTo>
                      <a:pt x="30" y="50"/>
                    </a:lnTo>
                    <a:lnTo>
                      <a:pt x="25" y="47"/>
                    </a:lnTo>
                    <a:lnTo>
                      <a:pt x="24" y="43"/>
                    </a:lnTo>
                    <a:lnTo>
                      <a:pt x="23" y="40"/>
                    </a:lnTo>
                    <a:lnTo>
                      <a:pt x="21" y="36"/>
                    </a:lnTo>
                    <a:lnTo>
                      <a:pt x="21" y="36"/>
                    </a:lnTo>
                    <a:lnTo>
                      <a:pt x="23" y="32"/>
                    </a:lnTo>
                    <a:lnTo>
                      <a:pt x="24" y="27"/>
                    </a:lnTo>
                    <a:lnTo>
                      <a:pt x="25" y="23"/>
                    </a:lnTo>
                    <a:lnTo>
                      <a:pt x="30" y="20"/>
                    </a:lnTo>
                    <a:lnTo>
                      <a:pt x="37" y="16"/>
                    </a:lnTo>
                    <a:lnTo>
                      <a:pt x="42" y="15"/>
                    </a:lnTo>
                    <a:lnTo>
                      <a:pt x="47" y="15"/>
                    </a:lnTo>
                    <a:lnTo>
                      <a:pt x="47" y="15"/>
                    </a:lnTo>
                    <a:lnTo>
                      <a:pt x="52" y="15"/>
                    </a:lnTo>
                    <a:lnTo>
                      <a:pt x="57" y="16"/>
                    </a:lnTo>
                    <a:lnTo>
                      <a:pt x="65" y="20"/>
                    </a:lnTo>
                    <a:lnTo>
                      <a:pt x="68" y="23"/>
                    </a:lnTo>
                    <a:lnTo>
                      <a:pt x="71" y="27"/>
                    </a:lnTo>
                    <a:lnTo>
                      <a:pt x="72" y="32"/>
                    </a:lnTo>
                    <a:lnTo>
                      <a:pt x="72" y="34"/>
                    </a:lnTo>
                    <a:lnTo>
                      <a:pt x="72" y="34"/>
                    </a:lnTo>
                    <a:lnTo>
                      <a:pt x="72" y="39"/>
                    </a:lnTo>
                    <a:lnTo>
                      <a:pt x="71" y="43"/>
                    </a:lnTo>
                    <a:lnTo>
                      <a:pt x="68" y="47"/>
                    </a:lnTo>
                    <a:lnTo>
                      <a:pt x="65" y="50"/>
                    </a:lnTo>
                    <a:lnTo>
                      <a:pt x="57" y="54"/>
                    </a:lnTo>
                    <a:lnTo>
                      <a:pt x="52" y="56"/>
                    </a:lnTo>
                    <a:lnTo>
                      <a:pt x="47" y="5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15" name="Freeform 16"/>
              <p:cNvSpPr>
                <a:spLocks noEditPoints="1"/>
              </p:cNvSpPr>
              <p:nvPr userDrawn="1"/>
            </p:nvSpPr>
            <p:spPr bwMode="auto">
              <a:xfrm>
                <a:off x="1976967" y="-523356"/>
                <a:ext cx="325438" cy="271463"/>
              </a:xfrm>
              <a:custGeom>
                <a:avLst/>
                <a:gdLst>
                  <a:gd name="T0" fmla="*/ 188 w 205"/>
                  <a:gd name="T1" fmla="*/ 146 h 171"/>
                  <a:gd name="T2" fmla="*/ 131 w 205"/>
                  <a:gd name="T3" fmla="*/ 148 h 171"/>
                  <a:gd name="T4" fmla="*/ 48 w 205"/>
                  <a:gd name="T5" fmla="*/ 150 h 171"/>
                  <a:gd name="T6" fmla="*/ 65 w 205"/>
                  <a:gd name="T7" fmla="*/ 137 h 171"/>
                  <a:gd name="T8" fmla="*/ 130 w 205"/>
                  <a:gd name="T9" fmla="*/ 136 h 171"/>
                  <a:gd name="T10" fmla="*/ 177 w 205"/>
                  <a:gd name="T11" fmla="*/ 141 h 171"/>
                  <a:gd name="T12" fmla="*/ 181 w 205"/>
                  <a:gd name="T13" fmla="*/ 130 h 171"/>
                  <a:gd name="T14" fmla="*/ 184 w 205"/>
                  <a:gd name="T15" fmla="*/ 109 h 171"/>
                  <a:gd name="T16" fmla="*/ 177 w 205"/>
                  <a:gd name="T17" fmla="*/ 100 h 171"/>
                  <a:gd name="T18" fmla="*/ 160 w 205"/>
                  <a:gd name="T19" fmla="*/ 100 h 171"/>
                  <a:gd name="T20" fmla="*/ 114 w 205"/>
                  <a:gd name="T21" fmla="*/ 99 h 171"/>
                  <a:gd name="T22" fmla="*/ 168 w 205"/>
                  <a:gd name="T23" fmla="*/ 90 h 171"/>
                  <a:gd name="T24" fmla="*/ 197 w 205"/>
                  <a:gd name="T25" fmla="*/ 90 h 171"/>
                  <a:gd name="T26" fmla="*/ 204 w 205"/>
                  <a:gd name="T27" fmla="*/ 78 h 171"/>
                  <a:gd name="T28" fmla="*/ 201 w 205"/>
                  <a:gd name="T29" fmla="*/ 69 h 171"/>
                  <a:gd name="T30" fmla="*/ 168 w 205"/>
                  <a:gd name="T31" fmla="*/ 75 h 171"/>
                  <a:gd name="T32" fmla="*/ 62 w 205"/>
                  <a:gd name="T33" fmla="*/ 75 h 171"/>
                  <a:gd name="T34" fmla="*/ 12 w 205"/>
                  <a:gd name="T35" fmla="*/ 75 h 171"/>
                  <a:gd name="T36" fmla="*/ 2 w 205"/>
                  <a:gd name="T37" fmla="*/ 82 h 171"/>
                  <a:gd name="T38" fmla="*/ 1 w 205"/>
                  <a:gd name="T39" fmla="*/ 93 h 171"/>
                  <a:gd name="T40" fmla="*/ 19 w 205"/>
                  <a:gd name="T41" fmla="*/ 93 h 171"/>
                  <a:gd name="T42" fmla="*/ 65 w 205"/>
                  <a:gd name="T43" fmla="*/ 89 h 171"/>
                  <a:gd name="T44" fmla="*/ 93 w 205"/>
                  <a:gd name="T45" fmla="*/ 89 h 171"/>
                  <a:gd name="T46" fmla="*/ 69 w 205"/>
                  <a:gd name="T47" fmla="*/ 99 h 171"/>
                  <a:gd name="T48" fmla="*/ 32 w 205"/>
                  <a:gd name="T49" fmla="*/ 100 h 171"/>
                  <a:gd name="T50" fmla="*/ 22 w 205"/>
                  <a:gd name="T51" fmla="*/ 116 h 171"/>
                  <a:gd name="T52" fmla="*/ 29 w 205"/>
                  <a:gd name="T53" fmla="*/ 119 h 171"/>
                  <a:gd name="T54" fmla="*/ 93 w 205"/>
                  <a:gd name="T55" fmla="*/ 113 h 171"/>
                  <a:gd name="T56" fmla="*/ 163 w 205"/>
                  <a:gd name="T57" fmla="*/ 116 h 171"/>
                  <a:gd name="T58" fmla="*/ 143 w 205"/>
                  <a:gd name="T59" fmla="*/ 124 h 171"/>
                  <a:gd name="T60" fmla="*/ 35 w 205"/>
                  <a:gd name="T61" fmla="*/ 126 h 171"/>
                  <a:gd name="T62" fmla="*/ 21 w 205"/>
                  <a:gd name="T63" fmla="*/ 130 h 171"/>
                  <a:gd name="T64" fmla="*/ 19 w 205"/>
                  <a:gd name="T65" fmla="*/ 139 h 171"/>
                  <a:gd name="T66" fmla="*/ 28 w 205"/>
                  <a:gd name="T67" fmla="*/ 148 h 171"/>
                  <a:gd name="T68" fmla="*/ 21 w 205"/>
                  <a:gd name="T69" fmla="*/ 161 h 171"/>
                  <a:gd name="T70" fmla="*/ 25 w 205"/>
                  <a:gd name="T71" fmla="*/ 171 h 171"/>
                  <a:gd name="T72" fmla="*/ 42 w 205"/>
                  <a:gd name="T73" fmla="*/ 165 h 171"/>
                  <a:gd name="T74" fmla="*/ 90 w 205"/>
                  <a:gd name="T75" fmla="*/ 161 h 171"/>
                  <a:gd name="T76" fmla="*/ 180 w 205"/>
                  <a:gd name="T77" fmla="*/ 171 h 171"/>
                  <a:gd name="T78" fmla="*/ 199 w 205"/>
                  <a:gd name="T79" fmla="*/ 163 h 171"/>
                  <a:gd name="T80" fmla="*/ 202 w 205"/>
                  <a:gd name="T81" fmla="*/ 144 h 171"/>
                  <a:gd name="T82" fmla="*/ 28 w 205"/>
                  <a:gd name="T83" fmla="*/ 59 h 171"/>
                  <a:gd name="T84" fmla="*/ 35 w 205"/>
                  <a:gd name="T85" fmla="*/ 68 h 171"/>
                  <a:gd name="T86" fmla="*/ 49 w 205"/>
                  <a:gd name="T87" fmla="*/ 64 h 171"/>
                  <a:gd name="T88" fmla="*/ 104 w 205"/>
                  <a:gd name="T89" fmla="*/ 61 h 171"/>
                  <a:gd name="T90" fmla="*/ 172 w 205"/>
                  <a:gd name="T91" fmla="*/ 64 h 171"/>
                  <a:gd name="T92" fmla="*/ 181 w 205"/>
                  <a:gd name="T93" fmla="*/ 59 h 171"/>
                  <a:gd name="T94" fmla="*/ 182 w 205"/>
                  <a:gd name="T95" fmla="*/ 40 h 171"/>
                  <a:gd name="T96" fmla="*/ 188 w 205"/>
                  <a:gd name="T97" fmla="*/ 4 h 171"/>
                  <a:gd name="T98" fmla="*/ 178 w 205"/>
                  <a:gd name="T99" fmla="*/ 0 h 171"/>
                  <a:gd name="T100" fmla="*/ 164 w 205"/>
                  <a:gd name="T101" fmla="*/ 8 h 171"/>
                  <a:gd name="T102" fmla="*/ 141 w 205"/>
                  <a:gd name="T103" fmla="*/ 17 h 171"/>
                  <a:gd name="T104" fmla="*/ 51 w 205"/>
                  <a:gd name="T105" fmla="*/ 20 h 171"/>
                  <a:gd name="T106" fmla="*/ 46 w 205"/>
                  <a:gd name="T107" fmla="*/ 4 h 171"/>
                  <a:gd name="T108" fmla="*/ 31 w 205"/>
                  <a:gd name="T109" fmla="*/ 0 h 171"/>
                  <a:gd name="T110" fmla="*/ 24 w 205"/>
                  <a:gd name="T111" fmla="*/ 6 h 171"/>
                  <a:gd name="T112" fmla="*/ 34 w 205"/>
                  <a:gd name="T113" fmla="*/ 42 h 171"/>
                  <a:gd name="T114" fmla="*/ 29 w 205"/>
                  <a:gd name="T115" fmla="*/ 54 h 171"/>
                  <a:gd name="T116" fmla="*/ 137 w 205"/>
                  <a:gd name="T117" fmla="*/ 30 h 171"/>
                  <a:gd name="T118" fmla="*/ 161 w 205"/>
                  <a:gd name="T119" fmla="*/ 33 h 171"/>
                  <a:gd name="T120" fmla="*/ 104 w 205"/>
                  <a:gd name="T121" fmla="*/ 47 h 171"/>
                  <a:gd name="T122" fmla="*/ 53 w 205"/>
                  <a:gd name="T123" fmla="*/ 49 h 171"/>
                  <a:gd name="T124" fmla="*/ 53 w 205"/>
                  <a:gd name="T125" fmla="*/ 33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05" h="171">
                    <a:moveTo>
                      <a:pt x="198" y="143"/>
                    </a:moveTo>
                    <a:lnTo>
                      <a:pt x="198" y="143"/>
                    </a:lnTo>
                    <a:lnTo>
                      <a:pt x="194" y="144"/>
                    </a:lnTo>
                    <a:lnTo>
                      <a:pt x="188" y="146"/>
                    </a:lnTo>
                    <a:lnTo>
                      <a:pt x="180" y="148"/>
                    </a:lnTo>
                    <a:lnTo>
                      <a:pt x="165" y="150"/>
                    </a:lnTo>
                    <a:lnTo>
                      <a:pt x="165" y="150"/>
                    </a:lnTo>
                    <a:lnTo>
                      <a:pt x="131" y="148"/>
                    </a:lnTo>
                    <a:lnTo>
                      <a:pt x="99" y="147"/>
                    </a:lnTo>
                    <a:lnTo>
                      <a:pt x="99" y="147"/>
                    </a:lnTo>
                    <a:lnTo>
                      <a:pt x="75" y="148"/>
                    </a:lnTo>
                    <a:lnTo>
                      <a:pt x="48" y="150"/>
                    </a:lnTo>
                    <a:lnTo>
                      <a:pt x="48" y="150"/>
                    </a:lnTo>
                    <a:lnTo>
                      <a:pt x="49" y="140"/>
                    </a:lnTo>
                    <a:lnTo>
                      <a:pt x="49" y="140"/>
                    </a:lnTo>
                    <a:lnTo>
                      <a:pt x="65" y="137"/>
                    </a:lnTo>
                    <a:lnTo>
                      <a:pt x="83" y="136"/>
                    </a:lnTo>
                    <a:lnTo>
                      <a:pt x="106" y="136"/>
                    </a:lnTo>
                    <a:lnTo>
                      <a:pt x="106" y="136"/>
                    </a:lnTo>
                    <a:lnTo>
                      <a:pt x="130" y="136"/>
                    </a:lnTo>
                    <a:lnTo>
                      <a:pt x="150" y="139"/>
                    </a:lnTo>
                    <a:lnTo>
                      <a:pt x="172" y="141"/>
                    </a:lnTo>
                    <a:lnTo>
                      <a:pt x="172" y="141"/>
                    </a:lnTo>
                    <a:lnTo>
                      <a:pt x="177" y="141"/>
                    </a:lnTo>
                    <a:lnTo>
                      <a:pt x="181" y="140"/>
                    </a:lnTo>
                    <a:lnTo>
                      <a:pt x="182" y="137"/>
                    </a:lnTo>
                    <a:lnTo>
                      <a:pt x="181" y="130"/>
                    </a:lnTo>
                    <a:lnTo>
                      <a:pt x="181" y="130"/>
                    </a:lnTo>
                    <a:lnTo>
                      <a:pt x="181" y="126"/>
                    </a:lnTo>
                    <a:lnTo>
                      <a:pt x="181" y="122"/>
                    </a:lnTo>
                    <a:lnTo>
                      <a:pt x="182" y="114"/>
                    </a:lnTo>
                    <a:lnTo>
                      <a:pt x="184" y="109"/>
                    </a:lnTo>
                    <a:lnTo>
                      <a:pt x="184" y="106"/>
                    </a:lnTo>
                    <a:lnTo>
                      <a:pt x="181" y="103"/>
                    </a:lnTo>
                    <a:lnTo>
                      <a:pt x="181" y="103"/>
                    </a:lnTo>
                    <a:lnTo>
                      <a:pt x="177" y="100"/>
                    </a:lnTo>
                    <a:lnTo>
                      <a:pt x="172" y="99"/>
                    </a:lnTo>
                    <a:lnTo>
                      <a:pt x="167" y="99"/>
                    </a:lnTo>
                    <a:lnTo>
                      <a:pt x="160" y="100"/>
                    </a:lnTo>
                    <a:lnTo>
                      <a:pt x="160" y="100"/>
                    </a:lnTo>
                    <a:lnTo>
                      <a:pt x="153" y="100"/>
                    </a:lnTo>
                    <a:lnTo>
                      <a:pt x="141" y="100"/>
                    </a:lnTo>
                    <a:lnTo>
                      <a:pt x="114" y="99"/>
                    </a:lnTo>
                    <a:lnTo>
                      <a:pt x="114" y="99"/>
                    </a:lnTo>
                    <a:lnTo>
                      <a:pt x="114" y="89"/>
                    </a:lnTo>
                    <a:lnTo>
                      <a:pt x="114" y="89"/>
                    </a:lnTo>
                    <a:lnTo>
                      <a:pt x="146" y="89"/>
                    </a:lnTo>
                    <a:lnTo>
                      <a:pt x="168" y="90"/>
                    </a:lnTo>
                    <a:lnTo>
                      <a:pt x="185" y="92"/>
                    </a:lnTo>
                    <a:lnTo>
                      <a:pt x="185" y="92"/>
                    </a:lnTo>
                    <a:lnTo>
                      <a:pt x="192" y="92"/>
                    </a:lnTo>
                    <a:lnTo>
                      <a:pt x="197" y="90"/>
                    </a:lnTo>
                    <a:lnTo>
                      <a:pt x="199" y="89"/>
                    </a:lnTo>
                    <a:lnTo>
                      <a:pt x="202" y="83"/>
                    </a:lnTo>
                    <a:lnTo>
                      <a:pt x="202" y="83"/>
                    </a:lnTo>
                    <a:lnTo>
                      <a:pt x="204" y="78"/>
                    </a:lnTo>
                    <a:lnTo>
                      <a:pt x="205" y="73"/>
                    </a:lnTo>
                    <a:lnTo>
                      <a:pt x="204" y="69"/>
                    </a:lnTo>
                    <a:lnTo>
                      <a:pt x="201" y="69"/>
                    </a:lnTo>
                    <a:lnTo>
                      <a:pt x="201" y="69"/>
                    </a:lnTo>
                    <a:lnTo>
                      <a:pt x="195" y="69"/>
                    </a:lnTo>
                    <a:lnTo>
                      <a:pt x="189" y="72"/>
                    </a:lnTo>
                    <a:lnTo>
                      <a:pt x="181" y="73"/>
                    </a:lnTo>
                    <a:lnTo>
                      <a:pt x="168" y="75"/>
                    </a:lnTo>
                    <a:lnTo>
                      <a:pt x="168" y="75"/>
                    </a:lnTo>
                    <a:lnTo>
                      <a:pt x="99" y="75"/>
                    </a:lnTo>
                    <a:lnTo>
                      <a:pt x="99" y="75"/>
                    </a:lnTo>
                    <a:lnTo>
                      <a:pt x="62" y="75"/>
                    </a:lnTo>
                    <a:lnTo>
                      <a:pt x="31" y="76"/>
                    </a:lnTo>
                    <a:lnTo>
                      <a:pt x="31" y="76"/>
                    </a:lnTo>
                    <a:lnTo>
                      <a:pt x="18" y="76"/>
                    </a:lnTo>
                    <a:lnTo>
                      <a:pt x="12" y="75"/>
                    </a:lnTo>
                    <a:lnTo>
                      <a:pt x="12" y="75"/>
                    </a:lnTo>
                    <a:lnTo>
                      <a:pt x="10" y="76"/>
                    </a:lnTo>
                    <a:lnTo>
                      <a:pt x="5" y="78"/>
                    </a:lnTo>
                    <a:lnTo>
                      <a:pt x="2" y="82"/>
                    </a:lnTo>
                    <a:lnTo>
                      <a:pt x="0" y="89"/>
                    </a:lnTo>
                    <a:lnTo>
                      <a:pt x="0" y="89"/>
                    </a:lnTo>
                    <a:lnTo>
                      <a:pt x="0" y="92"/>
                    </a:lnTo>
                    <a:lnTo>
                      <a:pt x="1" y="93"/>
                    </a:lnTo>
                    <a:lnTo>
                      <a:pt x="2" y="95"/>
                    </a:lnTo>
                    <a:lnTo>
                      <a:pt x="5" y="96"/>
                    </a:lnTo>
                    <a:lnTo>
                      <a:pt x="11" y="95"/>
                    </a:lnTo>
                    <a:lnTo>
                      <a:pt x="19" y="93"/>
                    </a:lnTo>
                    <a:lnTo>
                      <a:pt x="19" y="93"/>
                    </a:lnTo>
                    <a:lnTo>
                      <a:pt x="41" y="90"/>
                    </a:lnTo>
                    <a:lnTo>
                      <a:pt x="65" y="89"/>
                    </a:lnTo>
                    <a:lnTo>
                      <a:pt x="65" y="89"/>
                    </a:lnTo>
                    <a:lnTo>
                      <a:pt x="90" y="89"/>
                    </a:lnTo>
                    <a:lnTo>
                      <a:pt x="90" y="89"/>
                    </a:lnTo>
                    <a:lnTo>
                      <a:pt x="93" y="89"/>
                    </a:lnTo>
                    <a:lnTo>
                      <a:pt x="93" y="89"/>
                    </a:lnTo>
                    <a:lnTo>
                      <a:pt x="93" y="99"/>
                    </a:lnTo>
                    <a:lnTo>
                      <a:pt x="93" y="99"/>
                    </a:lnTo>
                    <a:lnTo>
                      <a:pt x="69" y="99"/>
                    </a:lnTo>
                    <a:lnTo>
                      <a:pt x="69" y="99"/>
                    </a:lnTo>
                    <a:lnTo>
                      <a:pt x="51" y="100"/>
                    </a:lnTo>
                    <a:lnTo>
                      <a:pt x="39" y="100"/>
                    </a:lnTo>
                    <a:lnTo>
                      <a:pt x="39" y="100"/>
                    </a:lnTo>
                    <a:lnTo>
                      <a:pt x="32" y="100"/>
                    </a:lnTo>
                    <a:lnTo>
                      <a:pt x="27" y="103"/>
                    </a:lnTo>
                    <a:lnTo>
                      <a:pt x="24" y="109"/>
                    </a:lnTo>
                    <a:lnTo>
                      <a:pt x="22" y="116"/>
                    </a:lnTo>
                    <a:lnTo>
                      <a:pt x="22" y="116"/>
                    </a:lnTo>
                    <a:lnTo>
                      <a:pt x="22" y="117"/>
                    </a:lnTo>
                    <a:lnTo>
                      <a:pt x="24" y="119"/>
                    </a:lnTo>
                    <a:lnTo>
                      <a:pt x="29" y="119"/>
                    </a:lnTo>
                    <a:lnTo>
                      <a:pt x="29" y="119"/>
                    </a:lnTo>
                    <a:lnTo>
                      <a:pt x="34" y="119"/>
                    </a:lnTo>
                    <a:lnTo>
                      <a:pt x="44" y="116"/>
                    </a:lnTo>
                    <a:lnTo>
                      <a:pt x="62" y="113"/>
                    </a:lnTo>
                    <a:lnTo>
                      <a:pt x="93" y="113"/>
                    </a:lnTo>
                    <a:lnTo>
                      <a:pt x="93" y="113"/>
                    </a:lnTo>
                    <a:lnTo>
                      <a:pt x="136" y="114"/>
                    </a:lnTo>
                    <a:lnTo>
                      <a:pt x="163" y="116"/>
                    </a:lnTo>
                    <a:lnTo>
                      <a:pt x="163" y="116"/>
                    </a:lnTo>
                    <a:lnTo>
                      <a:pt x="164" y="120"/>
                    </a:lnTo>
                    <a:lnTo>
                      <a:pt x="164" y="126"/>
                    </a:lnTo>
                    <a:lnTo>
                      <a:pt x="164" y="126"/>
                    </a:lnTo>
                    <a:lnTo>
                      <a:pt x="143" y="124"/>
                    </a:lnTo>
                    <a:lnTo>
                      <a:pt x="104" y="123"/>
                    </a:lnTo>
                    <a:lnTo>
                      <a:pt x="104" y="123"/>
                    </a:lnTo>
                    <a:lnTo>
                      <a:pt x="62" y="124"/>
                    </a:lnTo>
                    <a:lnTo>
                      <a:pt x="35" y="126"/>
                    </a:lnTo>
                    <a:lnTo>
                      <a:pt x="35" y="126"/>
                    </a:lnTo>
                    <a:lnTo>
                      <a:pt x="29" y="126"/>
                    </a:lnTo>
                    <a:lnTo>
                      <a:pt x="25" y="127"/>
                    </a:lnTo>
                    <a:lnTo>
                      <a:pt x="21" y="130"/>
                    </a:lnTo>
                    <a:lnTo>
                      <a:pt x="18" y="134"/>
                    </a:lnTo>
                    <a:lnTo>
                      <a:pt x="18" y="134"/>
                    </a:lnTo>
                    <a:lnTo>
                      <a:pt x="18" y="137"/>
                    </a:lnTo>
                    <a:lnTo>
                      <a:pt x="19" y="139"/>
                    </a:lnTo>
                    <a:lnTo>
                      <a:pt x="22" y="141"/>
                    </a:lnTo>
                    <a:lnTo>
                      <a:pt x="27" y="144"/>
                    </a:lnTo>
                    <a:lnTo>
                      <a:pt x="27" y="146"/>
                    </a:lnTo>
                    <a:lnTo>
                      <a:pt x="28" y="148"/>
                    </a:lnTo>
                    <a:lnTo>
                      <a:pt x="28" y="148"/>
                    </a:lnTo>
                    <a:lnTo>
                      <a:pt x="27" y="151"/>
                    </a:lnTo>
                    <a:lnTo>
                      <a:pt x="25" y="154"/>
                    </a:lnTo>
                    <a:lnTo>
                      <a:pt x="21" y="161"/>
                    </a:lnTo>
                    <a:lnTo>
                      <a:pt x="19" y="165"/>
                    </a:lnTo>
                    <a:lnTo>
                      <a:pt x="19" y="168"/>
                    </a:lnTo>
                    <a:lnTo>
                      <a:pt x="21" y="170"/>
                    </a:lnTo>
                    <a:lnTo>
                      <a:pt x="25" y="171"/>
                    </a:lnTo>
                    <a:lnTo>
                      <a:pt x="25" y="171"/>
                    </a:lnTo>
                    <a:lnTo>
                      <a:pt x="29" y="170"/>
                    </a:lnTo>
                    <a:lnTo>
                      <a:pt x="34" y="168"/>
                    </a:lnTo>
                    <a:lnTo>
                      <a:pt x="42" y="165"/>
                    </a:lnTo>
                    <a:lnTo>
                      <a:pt x="59" y="163"/>
                    </a:lnTo>
                    <a:lnTo>
                      <a:pt x="72" y="161"/>
                    </a:lnTo>
                    <a:lnTo>
                      <a:pt x="90" y="161"/>
                    </a:lnTo>
                    <a:lnTo>
                      <a:pt x="90" y="161"/>
                    </a:lnTo>
                    <a:lnTo>
                      <a:pt x="120" y="163"/>
                    </a:lnTo>
                    <a:lnTo>
                      <a:pt x="147" y="165"/>
                    </a:lnTo>
                    <a:lnTo>
                      <a:pt x="180" y="171"/>
                    </a:lnTo>
                    <a:lnTo>
                      <a:pt x="180" y="171"/>
                    </a:lnTo>
                    <a:lnTo>
                      <a:pt x="187" y="171"/>
                    </a:lnTo>
                    <a:lnTo>
                      <a:pt x="192" y="171"/>
                    </a:lnTo>
                    <a:lnTo>
                      <a:pt x="197" y="168"/>
                    </a:lnTo>
                    <a:lnTo>
                      <a:pt x="199" y="163"/>
                    </a:lnTo>
                    <a:lnTo>
                      <a:pt x="199" y="163"/>
                    </a:lnTo>
                    <a:lnTo>
                      <a:pt x="202" y="155"/>
                    </a:lnTo>
                    <a:lnTo>
                      <a:pt x="202" y="148"/>
                    </a:lnTo>
                    <a:lnTo>
                      <a:pt x="202" y="144"/>
                    </a:lnTo>
                    <a:lnTo>
                      <a:pt x="201" y="144"/>
                    </a:lnTo>
                    <a:lnTo>
                      <a:pt x="198" y="143"/>
                    </a:lnTo>
                    <a:close/>
                    <a:moveTo>
                      <a:pt x="28" y="59"/>
                    </a:moveTo>
                    <a:lnTo>
                      <a:pt x="28" y="59"/>
                    </a:lnTo>
                    <a:lnTo>
                      <a:pt x="29" y="64"/>
                    </a:lnTo>
                    <a:lnTo>
                      <a:pt x="31" y="66"/>
                    </a:lnTo>
                    <a:lnTo>
                      <a:pt x="32" y="68"/>
                    </a:lnTo>
                    <a:lnTo>
                      <a:pt x="35" y="68"/>
                    </a:lnTo>
                    <a:lnTo>
                      <a:pt x="41" y="66"/>
                    </a:lnTo>
                    <a:lnTo>
                      <a:pt x="46" y="65"/>
                    </a:lnTo>
                    <a:lnTo>
                      <a:pt x="46" y="65"/>
                    </a:lnTo>
                    <a:lnTo>
                      <a:pt x="49" y="64"/>
                    </a:lnTo>
                    <a:lnTo>
                      <a:pt x="56" y="62"/>
                    </a:lnTo>
                    <a:lnTo>
                      <a:pt x="73" y="61"/>
                    </a:lnTo>
                    <a:lnTo>
                      <a:pt x="104" y="61"/>
                    </a:lnTo>
                    <a:lnTo>
                      <a:pt x="104" y="61"/>
                    </a:lnTo>
                    <a:lnTo>
                      <a:pt x="136" y="61"/>
                    </a:lnTo>
                    <a:lnTo>
                      <a:pt x="154" y="62"/>
                    </a:lnTo>
                    <a:lnTo>
                      <a:pt x="165" y="64"/>
                    </a:lnTo>
                    <a:lnTo>
                      <a:pt x="172" y="64"/>
                    </a:lnTo>
                    <a:lnTo>
                      <a:pt x="172" y="64"/>
                    </a:lnTo>
                    <a:lnTo>
                      <a:pt x="177" y="64"/>
                    </a:lnTo>
                    <a:lnTo>
                      <a:pt x="180" y="62"/>
                    </a:lnTo>
                    <a:lnTo>
                      <a:pt x="181" y="59"/>
                    </a:lnTo>
                    <a:lnTo>
                      <a:pt x="182" y="57"/>
                    </a:lnTo>
                    <a:lnTo>
                      <a:pt x="182" y="49"/>
                    </a:lnTo>
                    <a:lnTo>
                      <a:pt x="182" y="40"/>
                    </a:lnTo>
                    <a:lnTo>
                      <a:pt x="182" y="40"/>
                    </a:lnTo>
                    <a:lnTo>
                      <a:pt x="184" y="23"/>
                    </a:lnTo>
                    <a:lnTo>
                      <a:pt x="187" y="7"/>
                    </a:lnTo>
                    <a:lnTo>
                      <a:pt x="187" y="7"/>
                    </a:lnTo>
                    <a:lnTo>
                      <a:pt x="188" y="4"/>
                    </a:lnTo>
                    <a:lnTo>
                      <a:pt x="188" y="1"/>
                    </a:lnTo>
                    <a:lnTo>
                      <a:pt x="185" y="0"/>
                    </a:lnTo>
                    <a:lnTo>
                      <a:pt x="178" y="0"/>
                    </a:lnTo>
                    <a:lnTo>
                      <a:pt x="178" y="0"/>
                    </a:lnTo>
                    <a:lnTo>
                      <a:pt x="172" y="1"/>
                    </a:lnTo>
                    <a:lnTo>
                      <a:pt x="168" y="3"/>
                    </a:lnTo>
                    <a:lnTo>
                      <a:pt x="165" y="6"/>
                    </a:lnTo>
                    <a:lnTo>
                      <a:pt x="164" y="8"/>
                    </a:lnTo>
                    <a:lnTo>
                      <a:pt x="164" y="8"/>
                    </a:lnTo>
                    <a:lnTo>
                      <a:pt x="163" y="18"/>
                    </a:lnTo>
                    <a:lnTo>
                      <a:pt x="163" y="18"/>
                    </a:lnTo>
                    <a:lnTo>
                      <a:pt x="141" y="17"/>
                    </a:lnTo>
                    <a:lnTo>
                      <a:pt x="104" y="17"/>
                    </a:lnTo>
                    <a:lnTo>
                      <a:pt x="104" y="17"/>
                    </a:lnTo>
                    <a:lnTo>
                      <a:pt x="69" y="18"/>
                    </a:lnTo>
                    <a:lnTo>
                      <a:pt x="51" y="20"/>
                    </a:lnTo>
                    <a:lnTo>
                      <a:pt x="51" y="20"/>
                    </a:lnTo>
                    <a:lnTo>
                      <a:pt x="49" y="8"/>
                    </a:lnTo>
                    <a:lnTo>
                      <a:pt x="49" y="8"/>
                    </a:lnTo>
                    <a:lnTo>
                      <a:pt x="46" y="4"/>
                    </a:lnTo>
                    <a:lnTo>
                      <a:pt x="44" y="1"/>
                    </a:lnTo>
                    <a:lnTo>
                      <a:pt x="39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27" y="0"/>
                    </a:lnTo>
                    <a:lnTo>
                      <a:pt x="25" y="1"/>
                    </a:lnTo>
                    <a:lnTo>
                      <a:pt x="24" y="6"/>
                    </a:lnTo>
                    <a:lnTo>
                      <a:pt x="24" y="6"/>
                    </a:lnTo>
                    <a:lnTo>
                      <a:pt x="25" y="13"/>
                    </a:lnTo>
                    <a:lnTo>
                      <a:pt x="28" y="23"/>
                    </a:lnTo>
                    <a:lnTo>
                      <a:pt x="32" y="34"/>
                    </a:lnTo>
                    <a:lnTo>
                      <a:pt x="34" y="42"/>
                    </a:lnTo>
                    <a:lnTo>
                      <a:pt x="34" y="42"/>
                    </a:lnTo>
                    <a:lnTo>
                      <a:pt x="32" y="48"/>
                    </a:lnTo>
                    <a:lnTo>
                      <a:pt x="31" y="51"/>
                    </a:lnTo>
                    <a:lnTo>
                      <a:pt x="29" y="54"/>
                    </a:lnTo>
                    <a:lnTo>
                      <a:pt x="28" y="59"/>
                    </a:lnTo>
                    <a:close/>
                    <a:moveTo>
                      <a:pt x="104" y="30"/>
                    </a:moveTo>
                    <a:lnTo>
                      <a:pt x="104" y="30"/>
                    </a:lnTo>
                    <a:lnTo>
                      <a:pt x="137" y="30"/>
                    </a:lnTo>
                    <a:lnTo>
                      <a:pt x="161" y="31"/>
                    </a:lnTo>
                    <a:lnTo>
                      <a:pt x="161" y="31"/>
                    </a:lnTo>
                    <a:lnTo>
                      <a:pt x="161" y="33"/>
                    </a:lnTo>
                    <a:lnTo>
                      <a:pt x="161" y="33"/>
                    </a:lnTo>
                    <a:lnTo>
                      <a:pt x="160" y="49"/>
                    </a:lnTo>
                    <a:lnTo>
                      <a:pt x="160" y="49"/>
                    </a:lnTo>
                    <a:lnTo>
                      <a:pt x="144" y="48"/>
                    </a:lnTo>
                    <a:lnTo>
                      <a:pt x="104" y="47"/>
                    </a:lnTo>
                    <a:lnTo>
                      <a:pt x="104" y="47"/>
                    </a:lnTo>
                    <a:lnTo>
                      <a:pt x="66" y="48"/>
                    </a:lnTo>
                    <a:lnTo>
                      <a:pt x="53" y="49"/>
                    </a:lnTo>
                    <a:lnTo>
                      <a:pt x="53" y="49"/>
                    </a:lnTo>
                    <a:lnTo>
                      <a:pt x="53" y="38"/>
                    </a:lnTo>
                    <a:lnTo>
                      <a:pt x="53" y="38"/>
                    </a:lnTo>
                    <a:lnTo>
                      <a:pt x="53" y="33"/>
                    </a:lnTo>
                    <a:lnTo>
                      <a:pt x="53" y="33"/>
                    </a:lnTo>
                    <a:lnTo>
                      <a:pt x="73" y="31"/>
                    </a:lnTo>
                    <a:lnTo>
                      <a:pt x="104" y="3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16" name="Freeform 20"/>
              <p:cNvSpPr>
                <a:spLocks noEditPoints="1"/>
              </p:cNvSpPr>
              <p:nvPr userDrawn="1"/>
            </p:nvSpPr>
            <p:spPr bwMode="auto">
              <a:xfrm>
                <a:off x="2340504" y="-510656"/>
                <a:ext cx="355600" cy="242888"/>
              </a:xfrm>
              <a:custGeom>
                <a:avLst/>
                <a:gdLst>
                  <a:gd name="T0" fmla="*/ 72 w 224"/>
                  <a:gd name="T1" fmla="*/ 20 h 153"/>
                  <a:gd name="T2" fmla="*/ 166 w 224"/>
                  <a:gd name="T3" fmla="*/ 19 h 153"/>
                  <a:gd name="T4" fmla="*/ 163 w 224"/>
                  <a:gd name="T5" fmla="*/ 81 h 153"/>
                  <a:gd name="T6" fmla="*/ 163 w 224"/>
                  <a:gd name="T7" fmla="*/ 98 h 153"/>
                  <a:gd name="T8" fmla="*/ 169 w 224"/>
                  <a:gd name="T9" fmla="*/ 101 h 153"/>
                  <a:gd name="T10" fmla="*/ 180 w 224"/>
                  <a:gd name="T11" fmla="*/ 94 h 153"/>
                  <a:gd name="T12" fmla="*/ 187 w 224"/>
                  <a:gd name="T13" fmla="*/ 61 h 153"/>
                  <a:gd name="T14" fmla="*/ 187 w 224"/>
                  <a:gd name="T15" fmla="*/ 40 h 153"/>
                  <a:gd name="T16" fmla="*/ 196 w 224"/>
                  <a:gd name="T17" fmla="*/ 17 h 153"/>
                  <a:gd name="T18" fmla="*/ 196 w 224"/>
                  <a:gd name="T19" fmla="*/ 9 h 153"/>
                  <a:gd name="T20" fmla="*/ 184 w 224"/>
                  <a:gd name="T21" fmla="*/ 0 h 153"/>
                  <a:gd name="T22" fmla="*/ 164 w 224"/>
                  <a:gd name="T23" fmla="*/ 3 h 153"/>
                  <a:gd name="T24" fmla="*/ 108 w 224"/>
                  <a:gd name="T25" fmla="*/ 6 h 153"/>
                  <a:gd name="T26" fmla="*/ 47 w 224"/>
                  <a:gd name="T27" fmla="*/ 2 h 153"/>
                  <a:gd name="T28" fmla="*/ 34 w 224"/>
                  <a:gd name="T29" fmla="*/ 2 h 153"/>
                  <a:gd name="T30" fmla="*/ 24 w 224"/>
                  <a:gd name="T31" fmla="*/ 17 h 153"/>
                  <a:gd name="T32" fmla="*/ 26 w 224"/>
                  <a:gd name="T33" fmla="*/ 23 h 153"/>
                  <a:gd name="T34" fmla="*/ 41 w 224"/>
                  <a:gd name="T35" fmla="*/ 25 h 153"/>
                  <a:gd name="T36" fmla="*/ 220 w 224"/>
                  <a:gd name="T37" fmla="*/ 123 h 153"/>
                  <a:gd name="T38" fmla="*/ 162 w 224"/>
                  <a:gd name="T39" fmla="*/ 131 h 153"/>
                  <a:gd name="T40" fmla="*/ 138 w 224"/>
                  <a:gd name="T41" fmla="*/ 129 h 153"/>
                  <a:gd name="T42" fmla="*/ 139 w 224"/>
                  <a:gd name="T43" fmla="*/ 80 h 153"/>
                  <a:gd name="T44" fmla="*/ 138 w 224"/>
                  <a:gd name="T45" fmla="*/ 67 h 153"/>
                  <a:gd name="T46" fmla="*/ 128 w 224"/>
                  <a:gd name="T47" fmla="*/ 63 h 153"/>
                  <a:gd name="T48" fmla="*/ 113 w 224"/>
                  <a:gd name="T49" fmla="*/ 65 h 153"/>
                  <a:gd name="T50" fmla="*/ 113 w 224"/>
                  <a:gd name="T51" fmla="*/ 87 h 153"/>
                  <a:gd name="T52" fmla="*/ 115 w 224"/>
                  <a:gd name="T53" fmla="*/ 125 h 153"/>
                  <a:gd name="T54" fmla="*/ 108 w 224"/>
                  <a:gd name="T55" fmla="*/ 128 h 153"/>
                  <a:gd name="T56" fmla="*/ 87 w 224"/>
                  <a:gd name="T57" fmla="*/ 128 h 153"/>
                  <a:gd name="T58" fmla="*/ 88 w 224"/>
                  <a:gd name="T59" fmla="*/ 80 h 153"/>
                  <a:gd name="T60" fmla="*/ 87 w 224"/>
                  <a:gd name="T61" fmla="*/ 67 h 153"/>
                  <a:gd name="T62" fmla="*/ 75 w 224"/>
                  <a:gd name="T63" fmla="*/ 64 h 153"/>
                  <a:gd name="T64" fmla="*/ 62 w 224"/>
                  <a:gd name="T65" fmla="*/ 65 h 153"/>
                  <a:gd name="T66" fmla="*/ 62 w 224"/>
                  <a:gd name="T67" fmla="*/ 87 h 153"/>
                  <a:gd name="T68" fmla="*/ 64 w 224"/>
                  <a:gd name="T69" fmla="*/ 119 h 153"/>
                  <a:gd name="T70" fmla="*/ 62 w 224"/>
                  <a:gd name="T71" fmla="*/ 129 h 153"/>
                  <a:gd name="T72" fmla="*/ 24 w 224"/>
                  <a:gd name="T73" fmla="*/ 129 h 153"/>
                  <a:gd name="T74" fmla="*/ 10 w 224"/>
                  <a:gd name="T75" fmla="*/ 129 h 153"/>
                  <a:gd name="T76" fmla="*/ 0 w 224"/>
                  <a:gd name="T77" fmla="*/ 145 h 153"/>
                  <a:gd name="T78" fmla="*/ 2 w 224"/>
                  <a:gd name="T79" fmla="*/ 150 h 153"/>
                  <a:gd name="T80" fmla="*/ 16 w 224"/>
                  <a:gd name="T81" fmla="*/ 150 h 153"/>
                  <a:gd name="T82" fmla="*/ 33 w 224"/>
                  <a:gd name="T83" fmla="*/ 147 h 153"/>
                  <a:gd name="T84" fmla="*/ 84 w 224"/>
                  <a:gd name="T85" fmla="*/ 143 h 153"/>
                  <a:gd name="T86" fmla="*/ 156 w 224"/>
                  <a:gd name="T87" fmla="*/ 147 h 153"/>
                  <a:gd name="T88" fmla="*/ 206 w 224"/>
                  <a:gd name="T89" fmla="*/ 153 h 153"/>
                  <a:gd name="T90" fmla="*/ 217 w 224"/>
                  <a:gd name="T91" fmla="*/ 150 h 153"/>
                  <a:gd name="T92" fmla="*/ 224 w 224"/>
                  <a:gd name="T93" fmla="*/ 136 h 153"/>
                  <a:gd name="T94" fmla="*/ 221 w 224"/>
                  <a:gd name="T95" fmla="*/ 12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4" h="153">
                    <a:moveTo>
                      <a:pt x="50" y="23"/>
                    </a:moveTo>
                    <a:lnTo>
                      <a:pt x="50" y="23"/>
                    </a:lnTo>
                    <a:lnTo>
                      <a:pt x="72" y="20"/>
                    </a:lnTo>
                    <a:lnTo>
                      <a:pt x="102" y="19"/>
                    </a:lnTo>
                    <a:lnTo>
                      <a:pt x="166" y="19"/>
                    </a:lnTo>
                    <a:lnTo>
                      <a:pt x="166" y="19"/>
                    </a:lnTo>
                    <a:lnTo>
                      <a:pt x="164" y="73"/>
                    </a:lnTo>
                    <a:lnTo>
                      <a:pt x="164" y="73"/>
                    </a:lnTo>
                    <a:lnTo>
                      <a:pt x="163" y="81"/>
                    </a:lnTo>
                    <a:lnTo>
                      <a:pt x="162" y="91"/>
                    </a:lnTo>
                    <a:lnTo>
                      <a:pt x="162" y="95"/>
                    </a:lnTo>
                    <a:lnTo>
                      <a:pt x="163" y="98"/>
                    </a:lnTo>
                    <a:lnTo>
                      <a:pt x="166" y="99"/>
                    </a:lnTo>
                    <a:lnTo>
                      <a:pt x="169" y="101"/>
                    </a:lnTo>
                    <a:lnTo>
                      <a:pt x="169" y="101"/>
                    </a:lnTo>
                    <a:lnTo>
                      <a:pt x="173" y="101"/>
                    </a:lnTo>
                    <a:lnTo>
                      <a:pt x="176" y="99"/>
                    </a:lnTo>
                    <a:lnTo>
                      <a:pt x="180" y="94"/>
                    </a:lnTo>
                    <a:lnTo>
                      <a:pt x="184" y="88"/>
                    </a:lnTo>
                    <a:lnTo>
                      <a:pt x="186" y="80"/>
                    </a:lnTo>
                    <a:lnTo>
                      <a:pt x="187" y="61"/>
                    </a:lnTo>
                    <a:lnTo>
                      <a:pt x="187" y="46"/>
                    </a:lnTo>
                    <a:lnTo>
                      <a:pt x="187" y="46"/>
                    </a:lnTo>
                    <a:lnTo>
                      <a:pt x="187" y="40"/>
                    </a:lnTo>
                    <a:lnTo>
                      <a:pt x="189" y="34"/>
                    </a:lnTo>
                    <a:lnTo>
                      <a:pt x="191" y="25"/>
                    </a:lnTo>
                    <a:lnTo>
                      <a:pt x="196" y="17"/>
                    </a:lnTo>
                    <a:lnTo>
                      <a:pt x="197" y="13"/>
                    </a:lnTo>
                    <a:lnTo>
                      <a:pt x="197" y="13"/>
                    </a:lnTo>
                    <a:lnTo>
                      <a:pt x="196" y="9"/>
                    </a:lnTo>
                    <a:lnTo>
                      <a:pt x="193" y="5"/>
                    </a:lnTo>
                    <a:lnTo>
                      <a:pt x="189" y="2"/>
                    </a:lnTo>
                    <a:lnTo>
                      <a:pt x="184" y="0"/>
                    </a:lnTo>
                    <a:lnTo>
                      <a:pt x="184" y="0"/>
                    </a:lnTo>
                    <a:lnTo>
                      <a:pt x="176" y="2"/>
                    </a:lnTo>
                    <a:lnTo>
                      <a:pt x="164" y="3"/>
                    </a:lnTo>
                    <a:lnTo>
                      <a:pt x="143" y="5"/>
                    </a:lnTo>
                    <a:lnTo>
                      <a:pt x="108" y="6"/>
                    </a:lnTo>
                    <a:lnTo>
                      <a:pt x="108" y="6"/>
                    </a:lnTo>
                    <a:lnTo>
                      <a:pt x="79" y="5"/>
                    </a:lnTo>
                    <a:lnTo>
                      <a:pt x="60" y="3"/>
                    </a:lnTo>
                    <a:lnTo>
                      <a:pt x="47" y="2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4" y="2"/>
                    </a:lnTo>
                    <a:lnTo>
                      <a:pt x="30" y="5"/>
                    </a:lnTo>
                    <a:lnTo>
                      <a:pt x="27" y="10"/>
                    </a:lnTo>
                    <a:lnTo>
                      <a:pt x="24" y="17"/>
                    </a:lnTo>
                    <a:lnTo>
                      <a:pt x="24" y="17"/>
                    </a:lnTo>
                    <a:lnTo>
                      <a:pt x="24" y="22"/>
                    </a:lnTo>
                    <a:lnTo>
                      <a:pt x="26" y="23"/>
                    </a:lnTo>
                    <a:lnTo>
                      <a:pt x="28" y="25"/>
                    </a:lnTo>
                    <a:lnTo>
                      <a:pt x="33" y="26"/>
                    </a:lnTo>
                    <a:lnTo>
                      <a:pt x="41" y="25"/>
                    </a:lnTo>
                    <a:lnTo>
                      <a:pt x="50" y="23"/>
                    </a:lnTo>
                    <a:close/>
                    <a:moveTo>
                      <a:pt x="220" y="123"/>
                    </a:moveTo>
                    <a:lnTo>
                      <a:pt x="220" y="123"/>
                    </a:lnTo>
                    <a:lnTo>
                      <a:pt x="197" y="126"/>
                    </a:lnTo>
                    <a:lnTo>
                      <a:pt x="180" y="129"/>
                    </a:lnTo>
                    <a:lnTo>
                      <a:pt x="162" y="131"/>
                    </a:lnTo>
                    <a:lnTo>
                      <a:pt x="162" y="131"/>
                    </a:lnTo>
                    <a:lnTo>
                      <a:pt x="138" y="129"/>
                    </a:lnTo>
                    <a:lnTo>
                      <a:pt x="138" y="129"/>
                    </a:lnTo>
                    <a:lnTo>
                      <a:pt x="138" y="105"/>
                    </a:lnTo>
                    <a:lnTo>
                      <a:pt x="139" y="80"/>
                    </a:lnTo>
                    <a:lnTo>
                      <a:pt x="139" y="80"/>
                    </a:lnTo>
                    <a:lnTo>
                      <a:pt x="139" y="74"/>
                    </a:lnTo>
                    <a:lnTo>
                      <a:pt x="139" y="68"/>
                    </a:lnTo>
                    <a:lnTo>
                      <a:pt x="138" y="67"/>
                    </a:lnTo>
                    <a:lnTo>
                      <a:pt x="135" y="65"/>
                    </a:lnTo>
                    <a:lnTo>
                      <a:pt x="128" y="63"/>
                    </a:lnTo>
                    <a:lnTo>
                      <a:pt x="128" y="63"/>
                    </a:lnTo>
                    <a:lnTo>
                      <a:pt x="122" y="63"/>
                    </a:lnTo>
                    <a:lnTo>
                      <a:pt x="116" y="64"/>
                    </a:lnTo>
                    <a:lnTo>
                      <a:pt x="113" y="65"/>
                    </a:lnTo>
                    <a:lnTo>
                      <a:pt x="112" y="70"/>
                    </a:lnTo>
                    <a:lnTo>
                      <a:pt x="112" y="70"/>
                    </a:lnTo>
                    <a:lnTo>
                      <a:pt x="113" y="87"/>
                    </a:lnTo>
                    <a:lnTo>
                      <a:pt x="116" y="111"/>
                    </a:lnTo>
                    <a:lnTo>
                      <a:pt x="116" y="111"/>
                    </a:lnTo>
                    <a:lnTo>
                      <a:pt x="115" y="125"/>
                    </a:lnTo>
                    <a:lnTo>
                      <a:pt x="115" y="128"/>
                    </a:lnTo>
                    <a:lnTo>
                      <a:pt x="115" y="128"/>
                    </a:lnTo>
                    <a:lnTo>
                      <a:pt x="108" y="128"/>
                    </a:lnTo>
                    <a:lnTo>
                      <a:pt x="108" y="128"/>
                    </a:lnTo>
                    <a:lnTo>
                      <a:pt x="87" y="128"/>
                    </a:lnTo>
                    <a:lnTo>
                      <a:pt x="87" y="128"/>
                    </a:lnTo>
                    <a:lnTo>
                      <a:pt x="87" y="104"/>
                    </a:lnTo>
                    <a:lnTo>
                      <a:pt x="88" y="80"/>
                    </a:lnTo>
                    <a:lnTo>
                      <a:pt x="88" y="80"/>
                    </a:lnTo>
                    <a:lnTo>
                      <a:pt x="88" y="74"/>
                    </a:lnTo>
                    <a:lnTo>
                      <a:pt x="88" y="68"/>
                    </a:lnTo>
                    <a:lnTo>
                      <a:pt x="87" y="67"/>
                    </a:lnTo>
                    <a:lnTo>
                      <a:pt x="84" y="65"/>
                    </a:lnTo>
                    <a:lnTo>
                      <a:pt x="75" y="64"/>
                    </a:lnTo>
                    <a:lnTo>
                      <a:pt x="75" y="64"/>
                    </a:lnTo>
                    <a:lnTo>
                      <a:pt x="70" y="63"/>
                    </a:lnTo>
                    <a:lnTo>
                      <a:pt x="65" y="64"/>
                    </a:lnTo>
                    <a:lnTo>
                      <a:pt x="62" y="65"/>
                    </a:lnTo>
                    <a:lnTo>
                      <a:pt x="61" y="70"/>
                    </a:lnTo>
                    <a:lnTo>
                      <a:pt x="61" y="70"/>
                    </a:lnTo>
                    <a:lnTo>
                      <a:pt x="62" y="87"/>
                    </a:lnTo>
                    <a:lnTo>
                      <a:pt x="65" y="111"/>
                    </a:lnTo>
                    <a:lnTo>
                      <a:pt x="65" y="111"/>
                    </a:lnTo>
                    <a:lnTo>
                      <a:pt x="64" y="119"/>
                    </a:lnTo>
                    <a:lnTo>
                      <a:pt x="64" y="125"/>
                    </a:lnTo>
                    <a:lnTo>
                      <a:pt x="62" y="129"/>
                    </a:lnTo>
                    <a:lnTo>
                      <a:pt x="62" y="129"/>
                    </a:lnTo>
                    <a:lnTo>
                      <a:pt x="38" y="131"/>
                    </a:lnTo>
                    <a:lnTo>
                      <a:pt x="38" y="131"/>
                    </a:lnTo>
                    <a:lnTo>
                      <a:pt x="24" y="129"/>
                    </a:lnTo>
                    <a:lnTo>
                      <a:pt x="14" y="128"/>
                    </a:lnTo>
                    <a:lnTo>
                      <a:pt x="14" y="128"/>
                    </a:lnTo>
                    <a:lnTo>
                      <a:pt x="10" y="129"/>
                    </a:lnTo>
                    <a:lnTo>
                      <a:pt x="6" y="132"/>
                    </a:lnTo>
                    <a:lnTo>
                      <a:pt x="3" y="136"/>
                    </a:lnTo>
                    <a:lnTo>
                      <a:pt x="0" y="145"/>
                    </a:lnTo>
                    <a:lnTo>
                      <a:pt x="0" y="145"/>
                    </a:lnTo>
                    <a:lnTo>
                      <a:pt x="0" y="147"/>
                    </a:lnTo>
                    <a:lnTo>
                      <a:pt x="2" y="150"/>
                    </a:lnTo>
                    <a:lnTo>
                      <a:pt x="4" y="152"/>
                    </a:lnTo>
                    <a:lnTo>
                      <a:pt x="7" y="152"/>
                    </a:lnTo>
                    <a:lnTo>
                      <a:pt x="16" y="150"/>
                    </a:lnTo>
                    <a:lnTo>
                      <a:pt x="24" y="149"/>
                    </a:lnTo>
                    <a:lnTo>
                      <a:pt x="24" y="149"/>
                    </a:lnTo>
                    <a:lnTo>
                      <a:pt x="33" y="147"/>
                    </a:lnTo>
                    <a:lnTo>
                      <a:pt x="43" y="145"/>
                    </a:lnTo>
                    <a:lnTo>
                      <a:pt x="60" y="143"/>
                    </a:lnTo>
                    <a:lnTo>
                      <a:pt x="84" y="143"/>
                    </a:lnTo>
                    <a:lnTo>
                      <a:pt x="84" y="143"/>
                    </a:lnTo>
                    <a:lnTo>
                      <a:pt x="122" y="145"/>
                    </a:lnTo>
                    <a:lnTo>
                      <a:pt x="156" y="147"/>
                    </a:lnTo>
                    <a:lnTo>
                      <a:pt x="196" y="153"/>
                    </a:lnTo>
                    <a:lnTo>
                      <a:pt x="196" y="153"/>
                    </a:lnTo>
                    <a:lnTo>
                      <a:pt x="206" y="153"/>
                    </a:lnTo>
                    <a:lnTo>
                      <a:pt x="211" y="153"/>
                    </a:lnTo>
                    <a:lnTo>
                      <a:pt x="214" y="152"/>
                    </a:lnTo>
                    <a:lnTo>
                      <a:pt x="217" y="150"/>
                    </a:lnTo>
                    <a:lnTo>
                      <a:pt x="221" y="143"/>
                    </a:lnTo>
                    <a:lnTo>
                      <a:pt x="221" y="143"/>
                    </a:lnTo>
                    <a:lnTo>
                      <a:pt x="224" y="136"/>
                    </a:lnTo>
                    <a:lnTo>
                      <a:pt x="224" y="129"/>
                    </a:lnTo>
                    <a:lnTo>
                      <a:pt x="223" y="125"/>
                    </a:lnTo>
                    <a:lnTo>
                      <a:pt x="221" y="123"/>
                    </a:lnTo>
                    <a:lnTo>
                      <a:pt x="220" y="12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17" name="Freeform 23"/>
              <p:cNvSpPr>
                <a:spLocks/>
              </p:cNvSpPr>
              <p:nvPr userDrawn="1"/>
            </p:nvSpPr>
            <p:spPr bwMode="auto">
              <a:xfrm>
                <a:off x="1642004" y="-220143"/>
                <a:ext cx="122238" cy="96838"/>
              </a:xfrm>
              <a:custGeom>
                <a:avLst/>
                <a:gdLst>
                  <a:gd name="T0" fmla="*/ 75 w 77"/>
                  <a:gd name="T1" fmla="*/ 0 h 61"/>
                  <a:gd name="T2" fmla="*/ 69 w 77"/>
                  <a:gd name="T3" fmla="*/ 0 h 61"/>
                  <a:gd name="T4" fmla="*/ 66 w 77"/>
                  <a:gd name="T5" fmla="*/ 3 h 61"/>
                  <a:gd name="T6" fmla="*/ 66 w 77"/>
                  <a:gd name="T7" fmla="*/ 3 h 61"/>
                  <a:gd name="T8" fmla="*/ 65 w 77"/>
                  <a:gd name="T9" fmla="*/ 7 h 61"/>
                  <a:gd name="T10" fmla="*/ 55 w 77"/>
                  <a:gd name="T11" fmla="*/ 27 h 61"/>
                  <a:gd name="T12" fmla="*/ 46 w 77"/>
                  <a:gd name="T13" fmla="*/ 39 h 61"/>
                  <a:gd name="T14" fmla="*/ 45 w 77"/>
                  <a:gd name="T15" fmla="*/ 32 h 61"/>
                  <a:gd name="T16" fmla="*/ 45 w 77"/>
                  <a:gd name="T17" fmla="*/ 32 h 61"/>
                  <a:gd name="T18" fmla="*/ 43 w 77"/>
                  <a:gd name="T19" fmla="*/ 10 h 61"/>
                  <a:gd name="T20" fmla="*/ 43 w 77"/>
                  <a:gd name="T21" fmla="*/ 7 h 61"/>
                  <a:gd name="T22" fmla="*/ 43 w 77"/>
                  <a:gd name="T23" fmla="*/ 7 h 61"/>
                  <a:gd name="T24" fmla="*/ 45 w 77"/>
                  <a:gd name="T25" fmla="*/ 5 h 61"/>
                  <a:gd name="T26" fmla="*/ 45 w 77"/>
                  <a:gd name="T27" fmla="*/ 5 h 61"/>
                  <a:gd name="T28" fmla="*/ 42 w 77"/>
                  <a:gd name="T29" fmla="*/ 1 h 61"/>
                  <a:gd name="T30" fmla="*/ 39 w 77"/>
                  <a:gd name="T31" fmla="*/ 1 h 61"/>
                  <a:gd name="T32" fmla="*/ 34 w 77"/>
                  <a:gd name="T33" fmla="*/ 3 h 61"/>
                  <a:gd name="T34" fmla="*/ 31 w 77"/>
                  <a:gd name="T35" fmla="*/ 7 h 61"/>
                  <a:gd name="T36" fmla="*/ 17 w 77"/>
                  <a:gd name="T37" fmla="*/ 42 h 61"/>
                  <a:gd name="T38" fmla="*/ 15 w 77"/>
                  <a:gd name="T39" fmla="*/ 35 h 61"/>
                  <a:gd name="T40" fmla="*/ 15 w 77"/>
                  <a:gd name="T41" fmla="*/ 27 h 61"/>
                  <a:gd name="T42" fmla="*/ 14 w 77"/>
                  <a:gd name="T43" fmla="*/ 7 h 61"/>
                  <a:gd name="T44" fmla="*/ 11 w 77"/>
                  <a:gd name="T45" fmla="*/ 3 h 61"/>
                  <a:gd name="T46" fmla="*/ 7 w 77"/>
                  <a:gd name="T47" fmla="*/ 0 h 61"/>
                  <a:gd name="T48" fmla="*/ 7 w 77"/>
                  <a:gd name="T49" fmla="*/ 0 h 61"/>
                  <a:gd name="T50" fmla="*/ 5 w 77"/>
                  <a:gd name="T51" fmla="*/ 0 h 61"/>
                  <a:gd name="T52" fmla="*/ 1 w 77"/>
                  <a:gd name="T53" fmla="*/ 1 h 61"/>
                  <a:gd name="T54" fmla="*/ 0 w 77"/>
                  <a:gd name="T55" fmla="*/ 3 h 61"/>
                  <a:gd name="T56" fmla="*/ 0 w 77"/>
                  <a:gd name="T57" fmla="*/ 4 h 61"/>
                  <a:gd name="T58" fmla="*/ 4 w 77"/>
                  <a:gd name="T59" fmla="*/ 10 h 61"/>
                  <a:gd name="T60" fmla="*/ 5 w 77"/>
                  <a:gd name="T61" fmla="*/ 20 h 61"/>
                  <a:gd name="T62" fmla="*/ 7 w 77"/>
                  <a:gd name="T63" fmla="*/ 42 h 61"/>
                  <a:gd name="T64" fmla="*/ 7 w 77"/>
                  <a:gd name="T65" fmla="*/ 55 h 61"/>
                  <a:gd name="T66" fmla="*/ 7 w 77"/>
                  <a:gd name="T67" fmla="*/ 58 h 61"/>
                  <a:gd name="T68" fmla="*/ 11 w 77"/>
                  <a:gd name="T69" fmla="*/ 59 h 61"/>
                  <a:gd name="T70" fmla="*/ 18 w 77"/>
                  <a:gd name="T71" fmla="*/ 54 h 61"/>
                  <a:gd name="T72" fmla="*/ 22 w 77"/>
                  <a:gd name="T73" fmla="*/ 48 h 61"/>
                  <a:gd name="T74" fmla="*/ 29 w 77"/>
                  <a:gd name="T75" fmla="*/ 31 h 61"/>
                  <a:gd name="T76" fmla="*/ 35 w 77"/>
                  <a:gd name="T77" fmla="*/ 18 h 61"/>
                  <a:gd name="T78" fmla="*/ 35 w 77"/>
                  <a:gd name="T79" fmla="*/ 20 h 61"/>
                  <a:gd name="T80" fmla="*/ 36 w 77"/>
                  <a:gd name="T81" fmla="*/ 38 h 61"/>
                  <a:gd name="T82" fmla="*/ 39 w 77"/>
                  <a:gd name="T83" fmla="*/ 56 h 61"/>
                  <a:gd name="T84" fmla="*/ 41 w 77"/>
                  <a:gd name="T85" fmla="*/ 59 h 61"/>
                  <a:gd name="T86" fmla="*/ 45 w 77"/>
                  <a:gd name="T87" fmla="*/ 61 h 61"/>
                  <a:gd name="T88" fmla="*/ 49 w 77"/>
                  <a:gd name="T89" fmla="*/ 59 h 61"/>
                  <a:gd name="T90" fmla="*/ 56 w 77"/>
                  <a:gd name="T91" fmla="*/ 45 h 61"/>
                  <a:gd name="T92" fmla="*/ 60 w 77"/>
                  <a:gd name="T93" fmla="*/ 34 h 61"/>
                  <a:gd name="T94" fmla="*/ 72 w 77"/>
                  <a:gd name="T95" fmla="*/ 11 h 61"/>
                  <a:gd name="T96" fmla="*/ 75 w 77"/>
                  <a:gd name="T97" fmla="*/ 7 h 61"/>
                  <a:gd name="T98" fmla="*/ 77 w 77"/>
                  <a:gd name="T99" fmla="*/ 3 h 61"/>
                  <a:gd name="T100" fmla="*/ 77 w 77"/>
                  <a:gd name="T101" fmla="*/ 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77" h="61">
                    <a:moveTo>
                      <a:pt x="76" y="0"/>
                    </a:moveTo>
                    <a:lnTo>
                      <a:pt x="76" y="0"/>
                    </a:lnTo>
                    <a:lnTo>
                      <a:pt x="75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69" y="0"/>
                    </a:lnTo>
                    <a:lnTo>
                      <a:pt x="69" y="0"/>
                    </a:lnTo>
                    <a:lnTo>
                      <a:pt x="68" y="1"/>
                    </a:lnTo>
                    <a:lnTo>
                      <a:pt x="66" y="3"/>
                    </a:lnTo>
                    <a:lnTo>
                      <a:pt x="66" y="3"/>
                    </a:lnTo>
                    <a:lnTo>
                      <a:pt x="66" y="3"/>
                    </a:lnTo>
                    <a:lnTo>
                      <a:pt x="66" y="3"/>
                    </a:lnTo>
                    <a:lnTo>
                      <a:pt x="65" y="4"/>
                    </a:lnTo>
                    <a:lnTo>
                      <a:pt x="65" y="4"/>
                    </a:lnTo>
                    <a:lnTo>
                      <a:pt x="65" y="7"/>
                    </a:lnTo>
                    <a:lnTo>
                      <a:pt x="65" y="7"/>
                    </a:lnTo>
                    <a:lnTo>
                      <a:pt x="55" y="27"/>
                    </a:lnTo>
                    <a:lnTo>
                      <a:pt x="55" y="27"/>
                    </a:lnTo>
                    <a:lnTo>
                      <a:pt x="46" y="44"/>
                    </a:lnTo>
                    <a:lnTo>
                      <a:pt x="46" y="44"/>
                    </a:lnTo>
                    <a:lnTo>
                      <a:pt x="46" y="39"/>
                    </a:lnTo>
                    <a:lnTo>
                      <a:pt x="46" y="39"/>
                    </a:lnTo>
                    <a:lnTo>
                      <a:pt x="45" y="32"/>
                    </a:lnTo>
                    <a:lnTo>
                      <a:pt x="45" y="32"/>
                    </a:lnTo>
                    <a:lnTo>
                      <a:pt x="45" y="32"/>
                    </a:lnTo>
                    <a:lnTo>
                      <a:pt x="45" y="32"/>
                    </a:lnTo>
                    <a:lnTo>
                      <a:pt x="45" y="32"/>
                    </a:lnTo>
                    <a:lnTo>
                      <a:pt x="45" y="21"/>
                    </a:lnTo>
                    <a:lnTo>
                      <a:pt x="45" y="21"/>
                    </a:lnTo>
                    <a:lnTo>
                      <a:pt x="43" y="10"/>
                    </a:lnTo>
                    <a:lnTo>
                      <a:pt x="43" y="8"/>
                    </a:lnTo>
                    <a:lnTo>
                      <a:pt x="43" y="8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5" y="7"/>
                    </a:lnTo>
                    <a:lnTo>
                      <a:pt x="45" y="7"/>
                    </a:lnTo>
                    <a:lnTo>
                      <a:pt x="45" y="5"/>
                    </a:lnTo>
                    <a:lnTo>
                      <a:pt x="45" y="5"/>
                    </a:lnTo>
                    <a:lnTo>
                      <a:pt x="45" y="5"/>
                    </a:lnTo>
                    <a:lnTo>
                      <a:pt x="45" y="5"/>
                    </a:lnTo>
                    <a:lnTo>
                      <a:pt x="43" y="3"/>
                    </a:lnTo>
                    <a:lnTo>
                      <a:pt x="43" y="3"/>
                    </a:lnTo>
                    <a:lnTo>
                      <a:pt x="42" y="1"/>
                    </a:lnTo>
                    <a:lnTo>
                      <a:pt x="42" y="1"/>
                    </a:lnTo>
                    <a:lnTo>
                      <a:pt x="39" y="1"/>
                    </a:lnTo>
                    <a:lnTo>
                      <a:pt x="39" y="1"/>
                    </a:lnTo>
                    <a:lnTo>
                      <a:pt x="38" y="1"/>
                    </a:lnTo>
                    <a:lnTo>
                      <a:pt x="38" y="1"/>
                    </a:lnTo>
                    <a:lnTo>
                      <a:pt x="34" y="3"/>
                    </a:lnTo>
                    <a:lnTo>
                      <a:pt x="34" y="3"/>
                    </a:lnTo>
                    <a:lnTo>
                      <a:pt x="31" y="7"/>
                    </a:lnTo>
                    <a:lnTo>
                      <a:pt x="31" y="7"/>
                    </a:lnTo>
                    <a:lnTo>
                      <a:pt x="24" y="27"/>
                    </a:lnTo>
                    <a:lnTo>
                      <a:pt x="24" y="27"/>
                    </a:lnTo>
                    <a:lnTo>
                      <a:pt x="17" y="42"/>
                    </a:lnTo>
                    <a:lnTo>
                      <a:pt x="17" y="42"/>
                    </a:lnTo>
                    <a:lnTo>
                      <a:pt x="15" y="35"/>
                    </a:lnTo>
                    <a:lnTo>
                      <a:pt x="15" y="35"/>
                    </a:lnTo>
                    <a:lnTo>
                      <a:pt x="15" y="27"/>
                    </a:lnTo>
                    <a:lnTo>
                      <a:pt x="15" y="27"/>
                    </a:lnTo>
                    <a:lnTo>
                      <a:pt x="15" y="27"/>
                    </a:lnTo>
                    <a:lnTo>
                      <a:pt x="14" y="17"/>
                    </a:lnTo>
                    <a:lnTo>
                      <a:pt x="14" y="17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1" y="3"/>
                    </a:lnTo>
                    <a:lnTo>
                      <a:pt x="11" y="3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4" y="10"/>
                    </a:lnTo>
                    <a:lnTo>
                      <a:pt x="4" y="10"/>
                    </a:lnTo>
                    <a:lnTo>
                      <a:pt x="5" y="20"/>
                    </a:lnTo>
                    <a:lnTo>
                      <a:pt x="5" y="20"/>
                    </a:lnTo>
                    <a:lnTo>
                      <a:pt x="7" y="28"/>
                    </a:lnTo>
                    <a:lnTo>
                      <a:pt x="7" y="28"/>
                    </a:lnTo>
                    <a:lnTo>
                      <a:pt x="7" y="42"/>
                    </a:lnTo>
                    <a:lnTo>
                      <a:pt x="7" y="42"/>
                    </a:lnTo>
                    <a:lnTo>
                      <a:pt x="7" y="55"/>
                    </a:lnTo>
                    <a:lnTo>
                      <a:pt x="7" y="55"/>
                    </a:lnTo>
                    <a:lnTo>
                      <a:pt x="7" y="56"/>
                    </a:lnTo>
                    <a:lnTo>
                      <a:pt x="7" y="58"/>
                    </a:lnTo>
                    <a:lnTo>
                      <a:pt x="7" y="58"/>
                    </a:lnTo>
                    <a:lnTo>
                      <a:pt x="9" y="59"/>
                    </a:lnTo>
                    <a:lnTo>
                      <a:pt x="11" y="59"/>
                    </a:lnTo>
                    <a:lnTo>
                      <a:pt x="11" y="59"/>
                    </a:lnTo>
                    <a:lnTo>
                      <a:pt x="15" y="58"/>
                    </a:lnTo>
                    <a:lnTo>
                      <a:pt x="15" y="58"/>
                    </a:lnTo>
                    <a:lnTo>
                      <a:pt x="18" y="54"/>
                    </a:lnTo>
                    <a:lnTo>
                      <a:pt x="18" y="54"/>
                    </a:lnTo>
                    <a:lnTo>
                      <a:pt x="22" y="48"/>
                    </a:lnTo>
                    <a:lnTo>
                      <a:pt x="22" y="48"/>
                    </a:lnTo>
                    <a:lnTo>
                      <a:pt x="24" y="44"/>
                    </a:lnTo>
                    <a:lnTo>
                      <a:pt x="24" y="44"/>
                    </a:lnTo>
                    <a:lnTo>
                      <a:pt x="29" y="31"/>
                    </a:lnTo>
                    <a:lnTo>
                      <a:pt x="29" y="31"/>
                    </a:lnTo>
                    <a:lnTo>
                      <a:pt x="35" y="18"/>
                    </a:lnTo>
                    <a:lnTo>
                      <a:pt x="35" y="18"/>
                    </a:lnTo>
                    <a:lnTo>
                      <a:pt x="35" y="18"/>
                    </a:lnTo>
                    <a:lnTo>
                      <a:pt x="35" y="18"/>
                    </a:lnTo>
                    <a:lnTo>
                      <a:pt x="35" y="20"/>
                    </a:lnTo>
                    <a:lnTo>
                      <a:pt x="35" y="20"/>
                    </a:lnTo>
                    <a:lnTo>
                      <a:pt x="36" y="38"/>
                    </a:lnTo>
                    <a:lnTo>
                      <a:pt x="36" y="38"/>
                    </a:lnTo>
                    <a:lnTo>
                      <a:pt x="39" y="56"/>
                    </a:lnTo>
                    <a:lnTo>
                      <a:pt x="39" y="56"/>
                    </a:lnTo>
                    <a:lnTo>
                      <a:pt x="39" y="56"/>
                    </a:lnTo>
                    <a:lnTo>
                      <a:pt x="39" y="56"/>
                    </a:lnTo>
                    <a:lnTo>
                      <a:pt x="41" y="59"/>
                    </a:lnTo>
                    <a:lnTo>
                      <a:pt x="41" y="59"/>
                    </a:lnTo>
                    <a:lnTo>
                      <a:pt x="45" y="61"/>
                    </a:lnTo>
                    <a:lnTo>
                      <a:pt x="45" y="61"/>
                    </a:lnTo>
                    <a:lnTo>
                      <a:pt x="45" y="61"/>
                    </a:lnTo>
                    <a:lnTo>
                      <a:pt x="45" y="61"/>
                    </a:lnTo>
                    <a:lnTo>
                      <a:pt x="49" y="59"/>
                    </a:lnTo>
                    <a:lnTo>
                      <a:pt x="49" y="59"/>
                    </a:lnTo>
                    <a:lnTo>
                      <a:pt x="51" y="56"/>
                    </a:lnTo>
                    <a:lnTo>
                      <a:pt x="51" y="56"/>
                    </a:lnTo>
                    <a:lnTo>
                      <a:pt x="56" y="45"/>
                    </a:lnTo>
                    <a:lnTo>
                      <a:pt x="56" y="45"/>
                    </a:lnTo>
                    <a:lnTo>
                      <a:pt x="60" y="34"/>
                    </a:lnTo>
                    <a:lnTo>
                      <a:pt x="60" y="34"/>
                    </a:lnTo>
                    <a:lnTo>
                      <a:pt x="66" y="22"/>
                    </a:lnTo>
                    <a:lnTo>
                      <a:pt x="66" y="22"/>
                    </a:lnTo>
                    <a:lnTo>
                      <a:pt x="72" y="11"/>
                    </a:lnTo>
                    <a:lnTo>
                      <a:pt x="72" y="11"/>
                    </a:lnTo>
                    <a:lnTo>
                      <a:pt x="75" y="7"/>
                    </a:lnTo>
                    <a:lnTo>
                      <a:pt x="75" y="7"/>
                    </a:lnTo>
                    <a:lnTo>
                      <a:pt x="77" y="4"/>
                    </a:lnTo>
                    <a:lnTo>
                      <a:pt x="77" y="4"/>
                    </a:lnTo>
                    <a:lnTo>
                      <a:pt x="77" y="3"/>
                    </a:lnTo>
                    <a:lnTo>
                      <a:pt x="77" y="3"/>
                    </a:lnTo>
                    <a:lnTo>
                      <a:pt x="77" y="3"/>
                    </a:lnTo>
                    <a:lnTo>
                      <a:pt x="77" y="1"/>
                    </a:lnTo>
                    <a:lnTo>
                      <a:pt x="7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18" name="Freeform 24"/>
              <p:cNvSpPr>
                <a:spLocks/>
              </p:cNvSpPr>
              <p:nvPr userDrawn="1"/>
            </p:nvSpPr>
            <p:spPr bwMode="auto">
              <a:xfrm>
                <a:off x="1642004" y="-220143"/>
                <a:ext cx="122238" cy="96838"/>
              </a:xfrm>
              <a:custGeom>
                <a:avLst/>
                <a:gdLst>
                  <a:gd name="T0" fmla="*/ 75 w 77"/>
                  <a:gd name="T1" fmla="*/ 0 h 61"/>
                  <a:gd name="T2" fmla="*/ 69 w 77"/>
                  <a:gd name="T3" fmla="*/ 0 h 61"/>
                  <a:gd name="T4" fmla="*/ 66 w 77"/>
                  <a:gd name="T5" fmla="*/ 3 h 61"/>
                  <a:gd name="T6" fmla="*/ 66 w 77"/>
                  <a:gd name="T7" fmla="*/ 3 h 61"/>
                  <a:gd name="T8" fmla="*/ 65 w 77"/>
                  <a:gd name="T9" fmla="*/ 7 h 61"/>
                  <a:gd name="T10" fmla="*/ 55 w 77"/>
                  <a:gd name="T11" fmla="*/ 27 h 61"/>
                  <a:gd name="T12" fmla="*/ 46 w 77"/>
                  <a:gd name="T13" fmla="*/ 39 h 61"/>
                  <a:gd name="T14" fmla="*/ 45 w 77"/>
                  <a:gd name="T15" fmla="*/ 32 h 61"/>
                  <a:gd name="T16" fmla="*/ 45 w 77"/>
                  <a:gd name="T17" fmla="*/ 32 h 61"/>
                  <a:gd name="T18" fmla="*/ 43 w 77"/>
                  <a:gd name="T19" fmla="*/ 10 h 61"/>
                  <a:gd name="T20" fmla="*/ 43 w 77"/>
                  <a:gd name="T21" fmla="*/ 7 h 61"/>
                  <a:gd name="T22" fmla="*/ 43 w 77"/>
                  <a:gd name="T23" fmla="*/ 7 h 61"/>
                  <a:gd name="T24" fmla="*/ 45 w 77"/>
                  <a:gd name="T25" fmla="*/ 5 h 61"/>
                  <a:gd name="T26" fmla="*/ 45 w 77"/>
                  <a:gd name="T27" fmla="*/ 5 h 61"/>
                  <a:gd name="T28" fmla="*/ 42 w 77"/>
                  <a:gd name="T29" fmla="*/ 1 h 61"/>
                  <a:gd name="T30" fmla="*/ 39 w 77"/>
                  <a:gd name="T31" fmla="*/ 1 h 61"/>
                  <a:gd name="T32" fmla="*/ 34 w 77"/>
                  <a:gd name="T33" fmla="*/ 3 h 61"/>
                  <a:gd name="T34" fmla="*/ 31 w 77"/>
                  <a:gd name="T35" fmla="*/ 7 h 61"/>
                  <a:gd name="T36" fmla="*/ 17 w 77"/>
                  <a:gd name="T37" fmla="*/ 42 h 61"/>
                  <a:gd name="T38" fmla="*/ 15 w 77"/>
                  <a:gd name="T39" fmla="*/ 35 h 61"/>
                  <a:gd name="T40" fmla="*/ 15 w 77"/>
                  <a:gd name="T41" fmla="*/ 27 h 61"/>
                  <a:gd name="T42" fmla="*/ 14 w 77"/>
                  <a:gd name="T43" fmla="*/ 7 h 61"/>
                  <a:gd name="T44" fmla="*/ 11 w 77"/>
                  <a:gd name="T45" fmla="*/ 3 h 61"/>
                  <a:gd name="T46" fmla="*/ 7 w 77"/>
                  <a:gd name="T47" fmla="*/ 0 h 61"/>
                  <a:gd name="T48" fmla="*/ 7 w 77"/>
                  <a:gd name="T49" fmla="*/ 0 h 61"/>
                  <a:gd name="T50" fmla="*/ 5 w 77"/>
                  <a:gd name="T51" fmla="*/ 0 h 61"/>
                  <a:gd name="T52" fmla="*/ 1 w 77"/>
                  <a:gd name="T53" fmla="*/ 1 h 61"/>
                  <a:gd name="T54" fmla="*/ 0 w 77"/>
                  <a:gd name="T55" fmla="*/ 3 h 61"/>
                  <a:gd name="T56" fmla="*/ 0 w 77"/>
                  <a:gd name="T57" fmla="*/ 4 h 61"/>
                  <a:gd name="T58" fmla="*/ 4 w 77"/>
                  <a:gd name="T59" fmla="*/ 10 h 61"/>
                  <a:gd name="T60" fmla="*/ 5 w 77"/>
                  <a:gd name="T61" fmla="*/ 20 h 61"/>
                  <a:gd name="T62" fmla="*/ 7 w 77"/>
                  <a:gd name="T63" fmla="*/ 42 h 61"/>
                  <a:gd name="T64" fmla="*/ 7 w 77"/>
                  <a:gd name="T65" fmla="*/ 55 h 61"/>
                  <a:gd name="T66" fmla="*/ 7 w 77"/>
                  <a:gd name="T67" fmla="*/ 58 h 61"/>
                  <a:gd name="T68" fmla="*/ 11 w 77"/>
                  <a:gd name="T69" fmla="*/ 59 h 61"/>
                  <a:gd name="T70" fmla="*/ 18 w 77"/>
                  <a:gd name="T71" fmla="*/ 54 h 61"/>
                  <a:gd name="T72" fmla="*/ 22 w 77"/>
                  <a:gd name="T73" fmla="*/ 48 h 61"/>
                  <a:gd name="T74" fmla="*/ 29 w 77"/>
                  <a:gd name="T75" fmla="*/ 31 h 61"/>
                  <a:gd name="T76" fmla="*/ 35 w 77"/>
                  <a:gd name="T77" fmla="*/ 18 h 61"/>
                  <a:gd name="T78" fmla="*/ 35 w 77"/>
                  <a:gd name="T79" fmla="*/ 20 h 61"/>
                  <a:gd name="T80" fmla="*/ 36 w 77"/>
                  <a:gd name="T81" fmla="*/ 38 h 61"/>
                  <a:gd name="T82" fmla="*/ 39 w 77"/>
                  <a:gd name="T83" fmla="*/ 56 h 61"/>
                  <a:gd name="T84" fmla="*/ 41 w 77"/>
                  <a:gd name="T85" fmla="*/ 59 h 61"/>
                  <a:gd name="T86" fmla="*/ 45 w 77"/>
                  <a:gd name="T87" fmla="*/ 61 h 61"/>
                  <a:gd name="T88" fmla="*/ 49 w 77"/>
                  <a:gd name="T89" fmla="*/ 59 h 61"/>
                  <a:gd name="T90" fmla="*/ 56 w 77"/>
                  <a:gd name="T91" fmla="*/ 45 h 61"/>
                  <a:gd name="T92" fmla="*/ 60 w 77"/>
                  <a:gd name="T93" fmla="*/ 34 h 61"/>
                  <a:gd name="T94" fmla="*/ 72 w 77"/>
                  <a:gd name="T95" fmla="*/ 11 h 61"/>
                  <a:gd name="T96" fmla="*/ 75 w 77"/>
                  <a:gd name="T97" fmla="*/ 7 h 61"/>
                  <a:gd name="T98" fmla="*/ 77 w 77"/>
                  <a:gd name="T99" fmla="*/ 3 h 61"/>
                  <a:gd name="T100" fmla="*/ 77 w 77"/>
                  <a:gd name="T101" fmla="*/ 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77" h="61">
                    <a:moveTo>
                      <a:pt x="76" y="0"/>
                    </a:moveTo>
                    <a:lnTo>
                      <a:pt x="76" y="0"/>
                    </a:lnTo>
                    <a:lnTo>
                      <a:pt x="75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69" y="0"/>
                    </a:lnTo>
                    <a:lnTo>
                      <a:pt x="69" y="0"/>
                    </a:lnTo>
                    <a:lnTo>
                      <a:pt x="68" y="1"/>
                    </a:lnTo>
                    <a:lnTo>
                      <a:pt x="66" y="3"/>
                    </a:lnTo>
                    <a:lnTo>
                      <a:pt x="66" y="3"/>
                    </a:lnTo>
                    <a:lnTo>
                      <a:pt x="66" y="3"/>
                    </a:lnTo>
                    <a:lnTo>
                      <a:pt x="66" y="3"/>
                    </a:lnTo>
                    <a:lnTo>
                      <a:pt x="65" y="4"/>
                    </a:lnTo>
                    <a:lnTo>
                      <a:pt x="65" y="4"/>
                    </a:lnTo>
                    <a:lnTo>
                      <a:pt x="65" y="7"/>
                    </a:lnTo>
                    <a:lnTo>
                      <a:pt x="65" y="7"/>
                    </a:lnTo>
                    <a:lnTo>
                      <a:pt x="55" y="27"/>
                    </a:lnTo>
                    <a:lnTo>
                      <a:pt x="55" y="27"/>
                    </a:lnTo>
                    <a:lnTo>
                      <a:pt x="46" y="44"/>
                    </a:lnTo>
                    <a:lnTo>
                      <a:pt x="46" y="44"/>
                    </a:lnTo>
                    <a:lnTo>
                      <a:pt x="46" y="39"/>
                    </a:lnTo>
                    <a:lnTo>
                      <a:pt x="46" y="39"/>
                    </a:lnTo>
                    <a:lnTo>
                      <a:pt x="45" y="32"/>
                    </a:lnTo>
                    <a:lnTo>
                      <a:pt x="45" y="32"/>
                    </a:lnTo>
                    <a:lnTo>
                      <a:pt x="45" y="32"/>
                    </a:lnTo>
                    <a:lnTo>
                      <a:pt x="45" y="32"/>
                    </a:lnTo>
                    <a:lnTo>
                      <a:pt x="45" y="32"/>
                    </a:lnTo>
                    <a:lnTo>
                      <a:pt x="45" y="21"/>
                    </a:lnTo>
                    <a:lnTo>
                      <a:pt x="45" y="21"/>
                    </a:lnTo>
                    <a:lnTo>
                      <a:pt x="43" y="10"/>
                    </a:lnTo>
                    <a:lnTo>
                      <a:pt x="43" y="8"/>
                    </a:lnTo>
                    <a:lnTo>
                      <a:pt x="43" y="8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5" y="7"/>
                    </a:lnTo>
                    <a:lnTo>
                      <a:pt x="45" y="7"/>
                    </a:lnTo>
                    <a:lnTo>
                      <a:pt x="45" y="5"/>
                    </a:lnTo>
                    <a:lnTo>
                      <a:pt x="45" y="5"/>
                    </a:lnTo>
                    <a:lnTo>
                      <a:pt x="45" y="5"/>
                    </a:lnTo>
                    <a:lnTo>
                      <a:pt x="45" y="5"/>
                    </a:lnTo>
                    <a:lnTo>
                      <a:pt x="43" y="3"/>
                    </a:lnTo>
                    <a:lnTo>
                      <a:pt x="43" y="3"/>
                    </a:lnTo>
                    <a:lnTo>
                      <a:pt x="42" y="1"/>
                    </a:lnTo>
                    <a:lnTo>
                      <a:pt x="42" y="1"/>
                    </a:lnTo>
                    <a:lnTo>
                      <a:pt x="39" y="1"/>
                    </a:lnTo>
                    <a:lnTo>
                      <a:pt x="39" y="1"/>
                    </a:lnTo>
                    <a:lnTo>
                      <a:pt x="38" y="1"/>
                    </a:lnTo>
                    <a:lnTo>
                      <a:pt x="38" y="1"/>
                    </a:lnTo>
                    <a:lnTo>
                      <a:pt x="34" y="3"/>
                    </a:lnTo>
                    <a:lnTo>
                      <a:pt x="34" y="3"/>
                    </a:lnTo>
                    <a:lnTo>
                      <a:pt x="31" y="7"/>
                    </a:lnTo>
                    <a:lnTo>
                      <a:pt x="31" y="7"/>
                    </a:lnTo>
                    <a:lnTo>
                      <a:pt x="24" y="27"/>
                    </a:lnTo>
                    <a:lnTo>
                      <a:pt x="24" y="27"/>
                    </a:lnTo>
                    <a:lnTo>
                      <a:pt x="17" y="42"/>
                    </a:lnTo>
                    <a:lnTo>
                      <a:pt x="17" y="42"/>
                    </a:lnTo>
                    <a:lnTo>
                      <a:pt x="15" y="35"/>
                    </a:lnTo>
                    <a:lnTo>
                      <a:pt x="15" y="35"/>
                    </a:lnTo>
                    <a:lnTo>
                      <a:pt x="15" y="27"/>
                    </a:lnTo>
                    <a:lnTo>
                      <a:pt x="15" y="27"/>
                    </a:lnTo>
                    <a:lnTo>
                      <a:pt x="15" y="27"/>
                    </a:lnTo>
                    <a:lnTo>
                      <a:pt x="14" y="17"/>
                    </a:lnTo>
                    <a:lnTo>
                      <a:pt x="14" y="17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1" y="3"/>
                    </a:lnTo>
                    <a:lnTo>
                      <a:pt x="11" y="3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4" y="10"/>
                    </a:lnTo>
                    <a:lnTo>
                      <a:pt x="4" y="10"/>
                    </a:lnTo>
                    <a:lnTo>
                      <a:pt x="5" y="20"/>
                    </a:lnTo>
                    <a:lnTo>
                      <a:pt x="5" y="20"/>
                    </a:lnTo>
                    <a:lnTo>
                      <a:pt x="7" y="28"/>
                    </a:lnTo>
                    <a:lnTo>
                      <a:pt x="7" y="28"/>
                    </a:lnTo>
                    <a:lnTo>
                      <a:pt x="7" y="42"/>
                    </a:lnTo>
                    <a:lnTo>
                      <a:pt x="7" y="42"/>
                    </a:lnTo>
                    <a:lnTo>
                      <a:pt x="7" y="55"/>
                    </a:lnTo>
                    <a:lnTo>
                      <a:pt x="7" y="55"/>
                    </a:lnTo>
                    <a:lnTo>
                      <a:pt x="7" y="56"/>
                    </a:lnTo>
                    <a:lnTo>
                      <a:pt x="7" y="58"/>
                    </a:lnTo>
                    <a:lnTo>
                      <a:pt x="7" y="58"/>
                    </a:lnTo>
                    <a:lnTo>
                      <a:pt x="9" y="59"/>
                    </a:lnTo>
                    <a:lnTo>
                      <a:pt x="11" y="59"/>
                    </a:lnTo>
                    <a:lnTo>
                      <a:pt x="11" y="59"/>
                    </a:lnTo>
                    <a:lnTo>
                      <a:pt x="15" y="58"/>
                    </a:lnTo>
                    <a:lnTo>
                      <a:pt x="15" y="58"/>
                    </a:lnTo>
                    <a:lnTo>
                      <a:pt x="18" y="54"/>
                    </a:lnTo>
                    <a:lnTo>
                      <a:pt x="18" y="54"/>
                    </a:lnTo>
                    <a:lnTo>
                      <a:pt x="22" y="48"/>
                    </a:lnTo>
                    <a:lnTo>
                      <a:pt x="22" y="48"/>
                    </a:lnTo>
                    <a:lnTo>
                      <a:pt x="24" y="44"/>
                    </a:lnTo>
                    <a:lnTo>
                      <a:pt x="24" y="44"/>
                    </a:lnTo>
                    <a:lnTo>
                      <a:pt x="29" y="31"/>
                    </a:lnTo>
                    <a:lnTo>
                      <a:pt x="29" y="31"/>
                    </a:lnTo>
                    <a:lnTo>
                      <a:pt x="35" y="18"/>
                    </a:lnTo>
                    <a:lnTo>
                      <a:pt x="35" y="18"/>
                    </a:lnTo>
                    <a:lnTo>
                      <a:pt x="35" y="18"/>
                    </a:lnTo>
                    <a:lnTo>
                      <a:pt x="35" y="18"/>
                    </a:lnTo>
                    <a:lnTo>
                      <a:pt x="35" y="20"/>
                    </a:lnTo>
                    <a:lnTo>
                      <a:pt x="35" y="20"/>
                    </a:lnTo>
                    <a:lnTo>
                      <a:pt x="36" y="38"/>
                    </a:lnTo>
                    <a:lnTo>
                      <a:pt x="36" y="38"/>
                    </a:lnTo>
                    <a:lnTo>
                      <a:pt x="39" y="56"/>
                    </a:lnTo>
                    <a:lnTo>
                      <a:pt x="39" y="56"/>
                    </a:lnTo>
                    <a:lnTo>
                      <a:pt x="39" y="56"/>
                    </a:lnTo>
                    <a:lnTo>
                      <a:pt x="39" y="56"/>
                    </a:lnTo>
                    <a:lnTo>
                      <a:pt x="41" y="59"/>
                    </a:lnTo>
                    <a:lnTo>
                      <a:pt x="41" y="59"/>
                    </a:lnTo>
                    <a:lnTo>
                      <a:pt x="45" y="61"/>
                    </a:lnTo>
                    <a:lnTo>
                      <a:pt x="45" y="61"/>
                    </a:lnTo>
                    <a:lnTo>
                      <a:pt x="45" y="61"/>
                    </a:lnTo>
                    <a:lnTo>
                      <a:pt x="45" y="61"/>
                    </a:lnTo>
                    <a:lnTo>
                      <a:pt x="49" y="59"/>
                    </a:lnTo>
                    <a:lnTo>
                      <a:pt x="49" y="59"/>
                    </a:lnTo>
                    <a:lnTo>
                      <a:pt x="51" y="56"/>
                    </a:lnTo>
                    <a:lnTo>
                      <a:pt x="51" y="56"/>
                    </a:lnTo>
                    <a:lnTo>
                      <a:pt x="56" y="45"/>
                    </a:lnTo>
                    <a:lnTo>
                      <a:pt x="56" y="45"/>
                    </a:lnTo>
                    <a:lnTo>
                      <a:pt x="60" y="34"/>
                    </a:lnTo>
                    <a:lnTo>
                      <a:pt x="60" y="34"/>
                    </a:lnTo>
                    <a:lnTo>
                      <a:pt x="66" y="22"/>
                    </a:lnTo>
                    <a:lnTo>
                      <a:pt x="66" y="22"/>
                    </a:lnTo>
                    <a:lnTo>
                      <a:pt x="72" y="11"/>
                    </a:lnTo>
                    <a:lnTo>
                      <a:pt x="72" y="11"/>
                    </a:lnTo>
                    <a:lnTo>
                      <a:pt x="75" y="7"/>
                    </a:lnTo>
                    <a:lnTo>
                      <a:pt x="75" y="7"/>
                    </a:lnTo>
                    <a:lnTo>
                      <a:pt x="77" y="4"/>
                    </a:lnTo>
                    <a:lnTo>
                      <a:pt x="77" y="4"/>
                    </a:lnTo>
                    <a:lnTo>
                      <a:pt x="77" y="3"/>
                    </a:lnTo>
                    <a:lnTo>
                      <a:pt x="77" y="3"/>
                    </a:lnTo>
                    <a:lnTo>
                      <a:pt x="77" y="3"/>
                    </a:lnTo>
                    <a:lnTo>
                      <a:pt x="77" y="1"/>
                    </a:lnTo>
                    <a:lnTo>
                      <a:pt x="76" y="0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19" name="Freeform 25"/>
              <p:cNvSpPr>
                <a:spLocks noEditPoints="1"/>
              </p:cNvSpPr>
              <p:nvPr userDrawn="1"/>
            </p:nvSpPr>
            <p:spPr bwMode="auto">
              <a:xfrm>
                <a:off x="1753129" y="-218556"/>
                <a:ext cx="92075" cy="95250"/>
              </a:xfrm>
              <a:custGeom>
                <a:avLst/>
                <a:gdLst>
                  <a:gd name="T0" fmla="*/ 58 w 58"/>
                  <a:gd name="T1" fmla="*/ 19 h 60"/>
                  <a:gd name="T2" fmla="*/ 56 w 58"/>
                  <a:gd name="T3" fmla="*/ 10 h 60"/>
                  <a:gd name="T4" fmla="*/ 51 w 58"/>
                  <a:gd name="T5" fmla="*/ 4 h 60"/>
                  <a:gd name="T6" fmla="*/ 46 w 58"/>
                  <a:gd name="T7" fmla="*/ 2 h 60"/>
                  <a:gd name="T8" fmla="*/ 40 w 58"/>
                  <a:gd name="T9" fmla="*/ 0 h 60"/>
                  <a:gd name="T10" fmla="*/ 34 w 58"/>
                  <a:gd name="T11" fmla="*/ 0 h 60"/>
                  <a:gd name="T12" fmla="*/ 32 w 58"/>
                  <a:gd name="T13" fmla="*/ 0 h 60"/>
                  <a:gd name="T14" fmla="*/ 22 w 58"/>
                  <a:gd name="T15" fmla="*/ 3 h 60"/>
                  <a:gd name="T16" fmla="*/ 16 w 58"/>
                  <a:gd name="T17" fmla="*/ 4 h 60"/>
                  <a:gd name="T18" fmla="*/ 12 w 58"/>
                  <a:gd name="T19" fmla="*/ 7 h 60"/>
                  <a:gd name="T20" fmla="*/ 5 w 58"/>
                  <a:gd name="T21" fmla="*/ 16 h 60"/>
                  <a:gd name="T22" fmla="*/ 2 w 58"/>
                  <a:gd name="T23" fmla="*/ 21 h 60"/>
                  <a:gd name="T24" fmla="*/ 0 w 58"/>
                  <a:gd name="T25" fmla="*/ 28 h 60"/>
                  <a:gd name="T26" fmla="*/ 0 w 58"/>
                  <a:gd name="T27" fmla="*/ 40 h 60"/>
                  <a:gd name="T28" fmla="*/ 2 w 58"/>
                  <a:gd name="T29" fmla="*/ 44 h 60"/>
                  <a:gd name="T30" fmla="*/ 3 w 58"/>
                  <a:gd name="T31" fmla="*/ 50 h 60"/>
                  <a:gd name="T32" fmla="*/ 12 w 58"/>
                  <a:gd name="T33" fmla="*/ 57 h 60"/>
                  <a:gd name="T34" fmla="*/ 17 w 58"/>
                  <a:gd name="T35" fmla="*/ 58 h 60"/>
                  <a:gd name="T36" fmla="*/ 23 w 58"/>
                  <a:gd name="T37" fmla="*/ 60 h 60"/>
                  <a:gd name="T38" fmla="*/ 30 w 58"/>
                  <a:gd name="T39" fmla="*/ 58 h 60"/>
                  <a:gd name="T40" fmla="*/ 36 w 58"/>
                  <a:gd name="T41" fmla="*/ 57 h 60"/>
                  <a:gd name="T42" fmla="*/ 47 w 58"/>
                  <a:gd name="T43" fmla="*/ 50 h 60"/>
                  <a:gd name="T44" fmla="*/ 51 w 58"/>
                  <a:gd name="T45" fmla="*/ 45 h 60"/>
                  <a:gd name="T46" fmla="*/ 54 w 58"/>
                  <a:gd name="T47" fmla="*/ 40 h 60"/>
                  <a:gd name="T48" fmla="*/ 58 w 58"/>
                  <a:gd name="T49" fmla="*/ 28 h 60"/>
                  <a:gd name="T50" fmla="*/ 58 w 58"/>
                  <a:gd name="T51" fmla="*/ 28 h 60"/>
                  <a:gd name="T52" fmla="*/ 26 w 58"/>
                  <a:gd name="T53" fmla="*/ 51 h 60"/>
                  <a:gd name="T54" fmla="*/ 22 w 58"/>
                  <a:gd name="T55" fmla="*/ 50 h 60"/>
                  <a:gd name="T56" fmla="*/ 19 w 58"/>
                  <a:gd name="T57" fmla="*/ 48 h 60"/>
                  <a:gd name="T58" fmla="*/ 12 w 58"/>
                  <a:gd name="T59" fmla="*/ 44 h 60"/>
                  <a:gd name="T60" fmla="*/ 10 w 58"/>
                  <a:gd name="T61" fmla="*/ 40 h 60"/>
                  <a:gd name="T62" fmla="*/ 10 w 58"/>
                  <a:gd name="T63" fmla="*/ 37 h 60"/>
                  <a:gd name="T64" fmla="*/ 10 w 58"/>
                  <a:gd name="T65" fmla="*/ 28 h 60"/>
                  <a:gd name="T66" fmla="*/ 13 w 58"/>
                  <a:gd name="T67" fmla="*/ 20 h 60"/>
                  <a:gd name="T68" fmla="*/ 19 w 58"/>
                  <a:gd name="T69" fmla="*/ 14 h 60"/>
                  <a:gd name="T70" fmla="*/ 24 w 58"/>
                  <a:gd name="T71" fmla="*/ 10 h 60"/>
                  <a:gd name="T72" fmla="*/ 33 w 58"/>
                  <a:gd name="T73" fmla="*/ 9 h 60"/>
                  <a:gd name="T74" fmla="*/ 40 w 58"/>
                  <a:gd name="T75" fmla="*/ 10 h 60"/>
                  <a:gd name="T76" fmla="*/ 46 w 58"/>
                  <a:gd name="T77" fmla="*/ 14 h 60"/>
                  <a:gd name="T78" fmla="*/ 49 w 58"/>
                  <a:gd name="T79" fmla="*/ 20 h 60"/>
                  <a:gd name="T80" fmla="*/ 49 w 58"/>
                  <a:gd name="T81" fmla="*/ 28 h 60"/>
                  <a:gd name="T82" fmla="*/ 49 w 58"/>
                  <a:gd name="T83" fmla="*/ 28 h 60"/>
                  <a:gd name="T84" fmla="*/ 46 w 58"/>
                  <a:gd name="T85" fmla="*/ 37 h 60"/>
                  <a:gd name="T86" fmla="*/ 40 w 58"/>
                  <a:gd name="T87" fmla="*/ 44 h 60"/>
                  <a:gd name="T88" fmla="*/ 34 w 58"/>
                  <a:gd name="T89" fmla="*/ 4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8" h="60">
                    <a:moveTo>
                      <a:pt x="58" y="19"/>
                    </a:moveTo>
                    <a:lnTo>
                      <a:pt x="58" y="19"/>
                    </a:lnTo>
                    <a:lnTo>
                      <a:pt x="58" y="14"/>
                    </a:lnTo>
                    <a:lnTo>
                      <a:pt x="56" y="10"/>
                    </a:lnTo>
                    <a:lnTo>
                      <a:pt x="56" y="10"/>
                    </a:lnTo>
                    <a:lnTo>
                      <a:pt x="51" y="4"/>
                    </a:lnTo>
                    <a:lnTo>
                      <a:pt x="51" y="4"/>
                    </a:lnTo>
                    <a:lnTo>
                      <a:pt x="46" y="2"/>
                    </a:lnTo>
                    <a:lnTo>
                      <a:pt x="46" y="2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34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7" y="0"/>
                    </a:lnTo>
                    <a:lnTo>
                      <a:pt x="22" y="3"/>
                    </a:lnTo>
                    <a:lnTo>
                      <a:pt x="22" y="3"/>
                    </a:lnTo>
                    <a:lnTo>
                      <a:pt x="16" y="4"/>
                    </a:lnTo>
                    <a:lnTo>
                      <a:pt x="12" y="7"/>
                    </a:lnTo>
                    <a:lnTo>
                      <a:pt x="12" y="7"/>
                    </a:lnTo>
                    <a:lnTo>
                      <a:pt x="7" y="12"/>
                    </a:lnTo>
                    <a:lnTo>
                      <a:pt x="5" y="16"/>
                    </a:lnTo>
                    <a:lnTo>
                      <a:pt x="5" y="16"/>
                    </a:lnTo>
                    <a:lnTo>
                      <a:pt x="2" y="21"/>
                    </a:lnTo>
                    <a:lnTo>
                      <a:pt x="0" y="27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2" y="44"/>
                    </a:lnTo>
                    <a:lnTo>
                      <a:pt x="3" y="50"/>
                    </a:lnTo>
                    <a:lnTo>
                      <a:pt x="3" y="50"/>
                    </a:lnTo>
                    <a:lnTo>
                      <a:pt x="7" y="54"/>
                    </a:lnTo>
                    <a:lnTo>
                      <a:pt x="12" y="57"/>
                    </a:lnTo>
                    <a:lnTo>
                      <a:pt x="12" y="57"/>
                    </a:lnTo>
                    <a:lnTo>
                      <a:pt x="17" y="58"/>
                    </a:lnTo>
                    <a:lnTo>
                      <a:pt x="23" y="60"/>
                    </a:lnTo>
                    <a:lnTo>
                      <a:pt x="23" y="60"/>
                    </a:lnTo>
                    <a:lnTo>
                      <a:pt x="23" y="60"/>
                    </a:lnTo>
                    <a:lnTo>
                      <a:pt x="30" y="58"/>
                    </a:lnTo>
                    <a:lnTo>
                      <a:pt x="36" y="57"/>
                    </a:lnTo>
                    <a:lnTo>
                      <a:pt x="36" y="57"/>
                    </a:lnTo>
                    <a:lnTo>
                      <a:pt x="41" y="54"/>
                    </a:lnTo>
                    <a:lnTo>
                      <a:pt x="47" y="50"/>
                    </a:lnTo>
                    <a:lnTo>
                      <a:pt x="47" y="50"/>
                    </a:lnTo>
                    <a:lnTo>
                      <a:pt x="51" y="45"/>
                    </a:lnTo>
                    <a:lnTo>
                      <a:pt x="54" y="40"/>
                    </a:lnTo>
                    <a:lnTo>
                      <a:pt x="54" y="40"/>
                    </a:lnTo>
                    <a:lnTo>
                      <a:pt x="57" y="34"/>
                    </a:lnTo>
                    <a:lnTo>
                      <a:pt x="58" y="28"/>
                    </a:lnTo>
                    <a:lnTo>
                      <a:pt x="58" y="28"/>
                    </a:lnTo>
                    <a:lnTo>
                      <a:pt x="58" y="28"/>
                    </a:lnTo>
                    <a:lnTo>
                      <a:pt x="58" y="19"/>
                    </a:lnTo>
                    <a:close/>
                    <a:moveTo>
                      <a:pt x="26" y="51"/>
                    </a:moveTo>
                    <a:lnTo>
                      <a:pt x="26" y="51"/>
                    </a:lnTo>
                    <a:lnTo>
                      <a:pt x="22" y="50"/>
                    </a:lnTo>
                    <a:lnTo>
                      <a:pt x="19" y="48"/>
                    </a:lnTo>
                    <a:lnTo>
                      <a:pt x="19" y="48"/>
                    </a:lnTo>
                    <a:lnTo>
                      <a:pt x="15" y="47"/>
                    </a:lnTo>
                    <a:lnTo>
                      <a:pt x="12" y="44"/>
                    </a:lnTo>
                    <a:lnTo>
                      <a:pt x="12" y="44"/>
                    </a:lnTo>
                    <a:lnTo>
                      <a:pt x="10" y="40"/>
                    </a:lnTo>
                    <a:lnTo>
                      <a:pt x="10" y="37"/>
                    </a:lnTo>
                    <a:lnTo>
                      <a:pt x="10" y="37"/>
                    </a:lnTo>
                    <a:lnTo>
                      <a:pt x="10" y="28"/>
                    </a:lnTo>
                    <a:lnTo>
                      <a:pt x="10" y="28"/>
                    </a:lnTo>
                    <a:lnTo>
                      <a:pt x="13" y="20"/>
                    </a:lnTo>
                    <a:lnTo>
                      <a:pt x="13" y="20"/>
                    </a:lnTo>
                    <a:lnTo>
                      <a:pt x="19" y="14"/>
                    </a:lnTo>
                    <a:lnTo>
                      <a:pt x="19" y="14"/>
                    </a:lnTo>
                    <a:lnTo>
                      <a:pt x="24" y="10"/>
                    </a:lnTo>
                    <a:lnTo>
                      <a:pt x="24" y="10"/>
                    </a:lnTo>
                    <a:lnTo>
                      <a:pt x="33" y="9"/>
                    </a:lnTo>
                    <a:lnTo>
                      <a:pt x="33" y="9"/>
                    </a:lnTo>
                    <a:lnTo>
                      <a:pt x="40" y="10"/>
                    </a:lnTo>
                    <a:lnTo>
                      <a:pt x="40" y="10"/>
                    </a:lnTo>
                    <a:lnTo>
                      <a:pt x="46" y="14"/>
                    </a:lnTo>
                    <a:lnTo>
                      <a:pt x="46" y="14"/>
                    </a:lnTo>
                    <a:lnTo>
                      <a:pt x="49" y="20"/>
                    </a:lnTo>
                    <a:lnTo>
                      <a:pt x="49" y="20"/>
                    </a:lnTo>
                    <a:lnTo>
                      <a:pt x="49" y="24"/>
                    </a:lnTo>
                    <a:lnTo>
                      <a:pt x="49" y="28"/>
                    </a:lnTo>
                    <a:lnTo>
                      <a:pt x="49" y="28"/>
                    </a:lnTo>
                    <a:lnTo>
                      <a:pt x="49" y="28"/>
                    </a:lnTo>
                    <a:lnTo>
                      <a:pt x="46" y="37"/>
                    </a:lnTo>
                    <a:lnTo>
                      <a:pt x="46" y="37"/>
                    </a:lnTo>
                    <a:lnTo>
                      <a:pt x="40" y="44"/>
                    </a:lnTo>
                    <a:lnTo>
                      <a:pt x="40" y="44"/>
                    </a:lnTo>
                    <a:lnTo>
                      <a:pt x="34" y="48"/>
                    </a:lnTo>
                    <a:lnTo>
                      <a:pt x="34" y="48"/>
                    </a:lnTo>
                    <a:lnTo>
                      <a:pt x="26" y="5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20" name="Freeform 28"/>
              <p:cNvSpPr>
                <a:spLocks/>
              </p:cNvSpPr>
              <p:nvPr userDrawn="1"/>
            </p:nvSpPr>
            <p:spPr bwMode="auto">
              <a:xfrm>
                <a:off x="1843617" y="-218556"/>
                <a:ext cx="98425" cy="95250"/>
              </a:xfrm>
              <a:custGeom>
                <a:avLst/>
                <a:gdLst>
                  <a:gd name="T0" fmla="*/ 58 w 62"/>
                  <a:gd name="T1" fmla="*/ 0 h 60"/>
                  <a:gd name="T2" fmla="*/ 58 w 62"/>
                  <a:gd name="T3" fmla="*/ 0 h 60"/>
                  <a:gd name="T4" fmla="*/ 54 w 62"/>
                  <a:gd name="T5" fmla="*/ 0 h 60"/>
                  <a:gd name="T6" fmla="*/ 52 w 62"/>
                  <a:gd name="T7" fmla="*/ 2 h 60"/>
                  <a:gd name="T8" fmla="*/ 50 w 62"/>
                  <a:gd name="T9" fmla="*/ 4 h 60"/>
                  <a:gd name="T10" fmla="*/ 50 w 62"/>
                  <a:gd name="T11" fmla="*/ 9 h 60"/>
                  <a:gd name="T12" fmla="*/ 50 w 62"/>
                  <a:gd name="T13" fmla="*/ 12 h 60"/>
                  <a:gd name="T14" fmla="*/ 45 w 62"/>
                  <a:gd name="T15" fmla="*/ 31 h 60"/>
                  <a:gd name="T16" fmla="*/ 44 w 62"/>
                  <a:gd name="T17" fmla="*/ 38 h 60"/>
                  <a:gd name="T18" fmla="*/ 33 w 62"/>
                  <a:gd name="T19" fmla="*/ 26 h 60"/>
                  <a:gd name="T20" fmla="*/ 21 w 62"/>
                  <a:gd name="T21" fmla="*/ 4 h 60"/>
                  <a:gd name="T22" fmla="*/ 18 w 62"/>
                  <a:gd name="T23" fmla="*/ 2 h 60"/>
                  <a:gd name="T24" fmla="*/ 16 w 62"/>
                  <a:gd name="T25" fmla="*/ 0 h 60"/>
                  <a:gd name="T26" fmla="*/ 11 w 62"/>
                  <a:gd name="T27" fmla="*/ 2 h 60"/>
                  <a:gd name="T28" fmla="*/ 9 w 62"/>
                  <a:gd name="T29" fmla="*/ 3 h 60"/>
                  <a:gd name="T30" fmla="*/ 9 w 62"/>
                  <a:gd name="T31" fmla="*/ 6 h 60"/>
                  <a:gd name="T32" fmla="*/ 9 w 62"/>
                  <a:gd name="T33" fmla="*/ 10 h 60"/>
                  <a:gd name="T34" fmla="*/ 10 w 62"/>
                  <a:gd name="T35" fmla="*/ 14 h 60"/>
                  <a:gd name="T36" fmla="*/ 6 w 62"/>
                  <a:gd name="T37" fmla="*/ 40 h 60"/>
                  <a:gd name="T38" fmla="*/ 0 w 62"/>
                  <a:gd name="T39" fmla="*/ 55 h 60"/>
                  <a:gd name="T40" fmla="*/ 0 w 62"/>
                  <a:gd name="T41" fmla="*/ 57 h 60"/>
                  <a:gd name="T42" fmla="*/ 0 w 62"/>
                  <a:gd name="T43" fmla="*/ 57 h 60"/>
                  <a:gd name="T44" fmla="*/ 0 w 62"/>
                  <a:gd name="T45" fmla="*/ 60 h 60"/>
                  <a:gd name="T46" fmla="*/ 3 w 62"/>
                  <a:gd name="T47" fmla="*/ 60 h 60"/>
                  <a:gd name="T48" fmla="*/ 4 w 62"/>
                  <a:gd name="T49" fmla="*/ 60 h 60"/>
                  <a:gd name="T50" fmla="*/ 10 w 62"/>
                  <a:gd name="T51" fmla="*/ 55 h 60"/>
                  <a:gd name="T52" fmla="*/ 13 w 62"/>
                  <a:gd name="T53" fmla="*/ 53 h 60"/>
                  <a:gd name="T54" fmla="*/ 13 w 62"/>
                  <a:gd name="T55" fmla="*/ 51 h 60"/>
                  <a:gd name="T56" fmla="*/ 13 w 62"/>
                  <a:gd name="T57" fmla="*/ 50 h 60"/>
                  <a:gd name="T58" fmla="*/ 14 w 62"/>
                  <a:gd name="T59" fmla="*/ 45 h 60"/>
                  <a:gd name="T60" fmla="*/ 14 w 62"/>
                  <a:gd name="T61" fmla="*/ 41 h 60"/>
                  <a:gd name="T62" fmla="*/ 16 w 62"/>
                  <a:gd name="T63" fmla="*/ 34 h 60"/>
                  <a:gd name="T64" fmla="*/ 18 w 62"/>
                  <a:gd name="T65" fmla="*/ 19 h 60"/>
                  <a:gd name="T66" fmla="*/ 41 w 62"/>
                  <a:gd name="T67" fmla="*/ 57 h 60"/>
                  <a:gd name="T68" fmla="*/ 43 w 62"/>
                  <a:gd name="T69" fmla="*/ 58 h 60"/>
                  <a:gd name="T70" fmla="*/ 47 w 62"/>
                  <a:gd name="T71" fmla="*/ 60 h 60"/>
                  <a:gd name="T72" fmla="*/ 51 w 62"/>
                  <a:gd name="T73" fmla="*/ 57 h 60"/>
                  <a:gd name="T74" fmla="*/ 52 w 62"/>
                  <a:gd name="T75" fmla="*/ 53 h 60"/>
                  <a:gd name="T76" fmla="*/ 54 w 62"/>
                  <a:gd name="T77" fmla="*/ 41 h 60"/>
                  <a:gd name="T78" fmla="*/ 55 w 62"/>
                  <a:gd name="T79" fmla="*/ 31 h 60"/>
                  <a:gd name="T80" fmla="*/ 62 w 62"/>
                  <a:gd name="T81" fmla="*/ 6 h 60"/>
                  <a:gd name="T82" fmla="*/ 62 w 62"/>
                  <a:gd name="T83" fmla="*/ 4 h 60"/>
                  <a:gd name="T84" fmla="*/ 62 w 62"/>
                  <a:gd name="T8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2" h="60">
                    <a:moveTo>
                      <a:pt x="61" y="0"/>
                    </a:moveTo>
                    <a:lnTo>
                      <a:pt x="61" y="0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2" y="2"/>
                    </a:lnTo>
                    <a:lnTo>
                      <a:pt x="52" y="2"/>
                    </a:lnTo>
                    <a:lnTo>
                      <a:pt x="50" y="4"/>
                    </a:lnTo>
                    <a:lnTo>
                      <a:pt x="50" y="4"/>
                    </a:lnTo>
                    <a:lnTo>
                      <a:pt x="50" y="4"/>
                    </a:lnTo>
                    <a:lnTo>
                      <a:pt x="50" y="4"/>
                    </a:lnTo>
                    <a:lnTo>
                      <a:pt x="50" y="9"/>
                    </a:lnTo>
                    <a:lnTo>
                      <a:pt x="50" y="9"/>
                    </a:lnTo>
                    <a:lnTo>
                      <a:pt x="50" y="10"/>
                    </a:lnTo>
                    <a:lnTo>
                      <a:pt x="50" y="12"/>
                    </a:lnTo>
                    <a:lnTo>
                      <a:pt x="50" y="12"/>
                    </a:lnTo>
                    <a:lnTo>
                      <a:pt x="48" y="21"/>
                    </a:lnTo>
                    <a:lnTo>
                      <a:pt x="48" y="21"/>
                    </a:lnTo>
                    <a:lnTo>
                      <a:pt x="45" y="31"/>
                    </a:lnTo>
                    <a:lnTo>
                      <a:pt x="45" y="31"/>
                    </a:lnTo>
                    <a:lnTo>
                      <a:pt x="44" y="38"/>
                    </a:lnTo>
                    <a:lnTo>
                      <a:pt x="44" y="38"/>
                    </a:lnTo>
                    <a:lnTo>
                      <a:pt x="44" y="44"/>
                    </a:lnTo>
                    <a:lnTo>
                      <a:pt x="44" y="44"/>
                    </a:lnTo>
                    <a:lnTo>
                      <a:pt x="33" y="26"/>
                    </a:lnTo>
                    <a:lnTo>
                      <a:pt x="33" y="26"/>
                    </a:lnTo>
                    <a:lnTo>
                      <a:pt x="27" y="16"/>
                    </a:lnTo>
                    <a:lnTo>
                      <a:pt x="21" y="4"/>
                    </a:lnTo>
                    <a:lnTo>
                      <a:pt x="21" y="4"/>
                    </a:lnTo>
                    <a:lnTo>
                      <a:pt x="18" y="2"/>
                    </a:lnTo>
                    <a:lnTo>
                      <a:pt x="18" y="2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9" y="10"/>
                    </a:lnTo>
                    <a:lnTo>
                      <a:pt x="9" y="10"/>
                    </a:lnTo>
                    <a:lnTo>
                      <a:pt x="10" y="14"/>
                    </a:lnTo>
                    <a:lnTo>
                      <a:pt x="10" y="14"/>
                    </a:lnTo>
                    <a:lnTo>
                      <a:pt x="9" y="27"/>
                    </a:lnTo>
                    <a:lnTo>
                      <a:pt x="9" y="27"/>
                    </a:lnTo>
                    <a:lnTo>
                      <a:pt x="6" y="40"/>
                    </a:lnTo>
                    <a:lnTo>
                      <a:pt x="6" y="40"/>
                    </a:lnTo>
                    <a:lnTo>
                      <a:pt x="1" y="54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60"/>
                    </a:lnTo>
                    <a:lnTo>
                      <a:pt x="1" y="60"/>
                    </a:lnTo>
                    <a:lnTo>
                      <a:pt x="3" y="60"/>
                    </a:lnTo>
                    <a:lnTo>
                      <a:pt x="3" y="60"/>
                    </a:lnTo>
                    <a:lnTo>
                      <a:pt x="3" y="60"/>
                    </a:lnTo>
                    <a:lnTo>
                      <a:pt x="4" y="60"/>
                    </a:lnTo>
                    <a:lnTo>
                      <a:pt x="4" y="60"/>
                    </a:lnTo>
                    <a:lnTo>
                      <a:pt x="7" y="58"/>
                    </a:lnTo>
                    <a:lnTo>
                      <a:pt x="7" y="58"/>
                    </a:lnTo>
                    <a:lnTo>
                      <a:pt x="10" y="55"/>
                    </a:lnTo>
                    <a:lnTo>
                      <a:pt x="10" y="55"/>
                    </a:lnTo>
                    <a:lnTo>
                      <a:pt x="13" y="53"/>
                    </a:lnTo>
                    <a:lnTo>
                      <a:pt x="13" y="53"/>
                    </a:lnTo>
                    <a:lnTo>
                      <a:pt x="13" y="53"/>
                    </a:lnTo>
                    <a:lnTo>
                      <a:pt x="13" y="51"/>
                    </a:lnTo>
                    <a:lnTo>
                      <a:pt x="13" y="51"/>
                    </a:lnTo>
                    <a:lnTo>
                      <a:pt x="13" y="51"/>
                    </a:lnTo>
                    <a:lnTo>
                      <a:pt x="13" y="50"/>
                    </a:lnTo>
                    <a:lnTo>
                      <a:pt x="13" y="50"/>
                    </a:lnTo>
                    <a:lnTo>
                      <a:pt x="13" y="48"/>
                    </a:lnTo>
                    <a:lnTo>
                      <a:pt x="13" y="48"/>
                    </a:lnTo>
                    <a:lnTo>
                      <a:pt x="14" y="45"/>
                    </a:lnTo>
                    <a:lnTo>
                      <a:pt x="14" y="45"/>
                    </a:lnTo>
                    <a:lnTo>
                      <a:pt x="14" y="43"/>
                    </a:lnTo>
                    <a:lnTo>
                      <a:pt x="14" y="41"/>
                    </a:lnTo>
                    <a:lnTo>
                      <a:pt x="14" y="41"/>
                    </a:lnTo>
                    <a:lnTo>
                      <a:pt x="16" y="34"/>
                    </a:lnTo>
                    <a:lnTo>
                      <a:pt x="16" y="34"/>
                    </a:lnTo>
                    <a:lnTo>
                      <a:pt x="17" y="27"/>
                    </a:lnTo>
                    <a:lnTo>
                      <a:pt x="18" y="19"/>
                    </a:lnTo>
                    <a:lnTo>
                      <a:pt x="18" y="19"/>
                    </a:lnTo>
                    <a:lnTo>
                      <a:pt x="28" y="37"/>
                    </a:lnTo>
                    <a:lnTo>
                      <a:pt x="28" y="37"/>
                    </a:lnTo>
                    <a:lnTo>
                      <a:pt x="41" y="57"/>
                    </a:lnTo>
                    <a:lnTo>
                      <a:pt x="41" y="57"/>
                    </a:lnTo>
                    <a:lnTo>
                      <a:pt x="43" y="58"/>
                    </a:lnTo>
                    <a:lnTo>
                      <a:pt x="43" y="58"/>
                    </a:lnTo>
                    <a:lnTo>
                      <a:pt x="45" y="60"/>
                    </a:lnTo>
                    <a:lnTo>
                      <a:pt x="45" y="60"/>
                    </a:lnTo>
                    <a:lnTo>
                      <a:pt x="47" y="60"/>
                    </a:lnTo>
                    <a:lnTo>
                      <a:pt x="47" y="60"/>
                    </a:lnTo>
                    <a:lnTo>
                      <a:pt x="50" y="58"/>
                    </a:lnTo>
                    <a:lnTo>
                      <a:pt x="51" y="57"/>
                    </a:lnTo>
                    <a:lnTo>
                      <a:pt x="51" y="57"/>
                    </a:lnTo>
                    <a:lnTo>
                      <a:pt x="52" y="53"/>
                    </a:lnTo>
                    <a:lnTo>
                      <a:pt x="52" y="53"/>
                    </a:lnTo>
                    <a:lnTo>
                      <a:pt x="52" y="51"/>
                    </a:lnTo>
                    <a:lnTo>
                      <a:pt x="52" y="51"/>
                    </a:lnTo>
                    <a:lnTo>
                      <a:pt x="54" y="41"/>
                    </a:lnTo>
                    <a:lnTo>
                      <a:pt x="54" y="41"/>
                    </a:lnTo>
                    <a:lnTo>
                      <a:pt x="55" y="31"/>
                    </a:lnTo>
                    <a:lnTo>
                      <a:pt x="55" y="31"/>
                    </a:lnTo>
                    <a:lnTo>
                      <a:pt x="58" y="19"/>
                    </a:lnTo>
                    <a:lnTo>
                      <a:pt x="58" y="19"/>
                    </a:lnTo>
                    <a:lnTo>
                      <a:pt x="62" y="6"/>
                    </a:lnTo>
                    <a:lnTo>
                      <a:pt x="62" y="6"/>
                    </a:lnTo>
                    <a:lnTo>
                      <a:pt x="62" y="4"/>
                    </a:lnTo>
                    <a:lnTo>
                      <a:pt x="62" y="4"/>
                    </a:lnTo>
                    <a:lnTo>
                      <a:pt x="62" y="3"/>
                    </a:lnTo>
                    <a:lnTo>
                      <a:pt x="62" y="3"/>
                    </a:lnTo>
                    <a:lnTo>
                      <a:pt x="62" y="3"/>
                    </a:lnTo>
                    <a:lnTo>
                      <a:pt x="62" y="0"/>
                    </a:lnTo>
                    <a:lnTo>
                      <a:pt x="6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21" name="Freeform 29"/>
              <p:cNvSpPr>
                <a:spLocks/>
              </p:cNvSpPr>
              <p:nvPr userDrawn="1"/>
            </p:nvSpPr>
            <p:spPr bwMode="auto">
              <a:xfrm>
                <a:off x="1843617" y="-218556"/>
                <a:ext cx="98425" cy="95250"/>
              </a:xfrm>
              <a:custGeom>
                <a:avLst/>
                <a:gdLst>
                  <a:gd name="T0" fmla="*/ 58 w 62"/>
                  <a:gd name="T1" fmla="*/ 0 h 60"/>
                  <a:gd name="T2" fmla="*/ 58 w 62"/>
                  <a:gd name="T3" fmla="*/ 0 h 60"/>
                  <a:gd name="T4" fmla="*/ 54 w 62"/>
                  <a:gd name="T5" fmla="*/ 0 h 60"/>
                  <a:gd name="T6" fmla="*/ 52 w 62"/>
                  <a:gd name="T7" fmla="*/ 2 h 60"/>
                  <a:gd name="T8" fmla="*/ 50 w 62"/>
                  <a:gd name="T9" fmla="*/ 4 h 60"/>
                  <a:gd name="T10" fmla="*/ 50 w 62"/>
                  <a:gd name="T11" fmla="*/ 9 h 60"/>
                  <a:gd name="T12" fmla="*/ 50 w 62"/>
                  <a:gd name="T13" fmla="*/ 12 h 60"/>
                  <a:gd name="T14" fmla="*/ 45 w 62"/>
                  <a:gd name="T15" fmla="*/ 31 h 60"/>
                  <a:gd name="T16" fmla="*/ 44 w 62"/>
                  <a:gd name="T17" fmla="*/ 38 h 60"/>
                  <a:gd name="T18" fmla="*/ 33 w 62"/>
                  <a:gd name="T19" fmla="*/ 26 h 60"/>
                  <a:gd name="T20" fmla="*/ 21 w 62"/>
                  <a:gd name="T21" fmla="*/ 4 h 60"/>
                  <a:gd name="T22" fmla="*/ 18 w 62"/>
                  <a:gd name="T23" fmla="*/ 2 h 60"/>
                  <a:gd name="T24" fmla="*/ 16 w 62"/>
                  <a:gd name="T25" fmla="*/ 0 h 60"/>
                  <a:gd name="T26" fmla="*/ 11 w 62"/>
                  <a:gd name="T27" fmla="*/ 2 h 60"/>
                  <a:gd name="T28" fmla="*/ 9 w 62"/>
                  <a:gd name="T29" fmla="*/ 3 h 60"/>
                  <a:gd name="T30" fmla="*/ 9 w 62"/>
                  <a:gd name="T31" fmla="*/ 6 h 60"/>
                  <a:gd name="T32" fmla="*/ 9 w 62"/>
                  <a:gd name="T33" fmla="*/ 10 h 60"/>
                  <a:gd name="T34" fmla="*/ 10 w 62"/>
                  <a:gd name="T35" fmla="*/ 14 h 60"/>
                  <a:gd name="T36" fmla="*/ 6 w 62"/>
                  <a:gd name="T37" fmla="*/ 40 h 60"/>
                  <a:gd name="T38" fmla="*/ 0 w 62"/>
                  <a:gd name="T39" fmla="*/ 55 h 60"/>
                  <a:gd name="T40" fmla="*/ 0 w 62"/>
                  <a:gd name="T41" fmla="*/ 57 h 60"/>
                  <a:gd name="T42" fmla="*/ 0 w 62"/>
                  <a:gd name="T43" fmla="*/ 57 h 60"/>
                  <a:gd name="T44" fmla="*/ 0 w 62"/>
                  <a:gd name="T45" fmla="*/ 60 h 60"/>
                  <a:gd name="T46" fmla="*/ 3 w 62"/>
                  <a:gd name="T47" fmla="*/ 60 h 60"/>
                  <a:gd name="T48" fmla="*/ 4 w 62"/>
                  <a:gd name="T49" fmla="*/ 60 h 60"/>
                  <a:gd name="T50" fmla="*/ 10 w 62"/>
                  <a:gd name="T51" fmla="*/ 55 h 60"/>
                  <a:gd name="T52" fmla="*/ 13 w 62"/>
                  <a:gd name="T53" fmla="*/ 53 h 60"/>
                  <a:gd name="T54" fmla="*/ 13 w 62"/>
                  <a:gd name="T55" fmla="*/ 51 h 60"/>
                  <a:gd name="T56" fmla="*/ 13 w 62"/>
                  <a:gd name="T57" fmla="*/ 50 h 60"/>
                  <a:gd name="T58" fmla="*/ 14 w 62"/>
                  <a:gd name="T59" fmla="*/ 45 h 60"/>
                  <a:gd name="T60" fmla="*/ 14 w 62"/>
                  <a:gd name="T61" fmla="*/ 41 h 60"/>
                  <a:gd name="T62" fmla="*/ 16 w 62"/>
                  <a:gd name="T63" fmla="*/ 34 h 60"/>
                  <a:gd name="T64" fmla="*/ 18 w 62"/>
                  <a:gd name="T65" fmla="*/ 19 h 60"/>
                  <a:gd name="T66" fmla="*/ 41 w 62"/>
                  <a:gd name="T67" fmla="*/ 57 h 60"/>
                  <a:gd name="T68" fmla="*/ 43 w 62"/>
                  <a:gd name="T69" fmla="*/ 58 h 60"/>
                  <a:gd name="T70" fmla="*/ 47 w 62"/>
                  <a:gd name="T71" fmla="*/ 60 h 60"/>
                  <a:gd name="T72" fmla="*/ 51 w 62"/>
                  <a:gd name="T73" fmla="*/ 57 h 60"/>
                  <a:gd name="T74" fmla="*/ 52 w 62"/>
                  <a:gd name="T75" fmla="*/ 53 h 60"/>
                  <a:gd name="T76" fmla="*/ 54 w 62"/>
                  <a:gd name="T77" fmla="*/ 41 h 60"/>
                  <a:gd name="T78" fmla="*/ 55 w 62"/>
                  <a:gd name="T79" fmla="*/ 31 h 60"/>
                  <a:gd name="T80" fmla="*/ 62 w 62"/>
                  <a:gd name="T81" fmla="*/ 6 h 60"/>
                  <a:gd name="T82" fmla="*/ 62 w 62"/>
                  <a:gd name="T83" fmla="*/ 4 h 60"/>
                  <a:gd name="T84" fmla="*/ 62 w 62"/>
                  <a:gd name="T8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2" h="60">
                    <a:moveTo>
                      <a:pt x="61" y="0"/>
                    </a:moveTo>
                    <a:lnTo>
                      <a:pt x="61" y="0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2" y="2"/>
                    </a:lnTo>
                    <a:lnTo>
                      <a:pt x="52" y="2"/>
                    </a:lnTo>
                    <a:lnTo>
                      <a:pt x="50" y="4"/>
                    </a:lnTo>
                    <a:lnTo>
                      <a:pt x="50" y="4"/>
                    </a:lnTo>
                    <a:lnTo>
                      <a:pt x="50" y="4"/>
                    </a:lnTo>
                    <a:lnTo>
                      <a:pt x="50" y="4"/>
                    </a:lnTo>
                    <a:lnTo>
                      <a:pt x="50" y="9"/>
                    </a:lnTo>
                    <a:lnTo>
                      <a:pt x="50" y="9"/>
                    </a:lnTo>
                    <a:lnTo>
                      <a:pt x="50" y="10"/>
                    </a:lnTo>
                    <a:lnTo>
                      <a:pt x="50" y="12"/>
                    </a:lnTo>
                    <a:lnTo>
                      <a:pt x="50" y="12"/>
                    </a:lnTo>
                    <a:lnTo>
                      <a:pt x="48" y="21"/>
                    </a:lnTo>
                    <a:lnTo>
                      <a:pt x="48" y="21"/>
                    </a:lnTo>
                    <a:lnTo>
                      <a:pt x="45" y="31"/>
                    </a:lnTo>
                    <a:lnTo>
                      <a:pt x="45" y="31"/>
                    </a:lnTo>
                    <a:lnTo>
                      <a:pt x="44" y="38"/>
                    </a:lnTo>
                    <a:lnTo>
                      <a:pt x="44" y="38"/>
                    </a:lnTo>
                    <a:lnTo>
                      <a:pt x="44" y="44"/>
                    </a:lnTo>
                    <a:lnTo>
                      <a:pt x="44" y="44"/>
                    </a:lnTo>
                    <a:lnTo>
                      <a:pt x="33" y="26"/>
                    </a:lnTo>
                    <a:lnTo>
                      <a:pt x="33" y="26"/>
                    </a:lnTo>
                    <a:lnTo>
                      <a:pt x="27" y="16"/>
                    </a:lnTo>
                    <a:lnTo>
                      <a:pt x="21" y="4"/>
                    </a:lnTo>
                    <a:lnTo>
                      <a:pt x="21" y="4"/>
                    </a:lnTo>
                    <a:lnTo>
                      <a:pt x="18" y="2"/>
                    </a:lnTo>
                    <a:lnTo>
                      <a:pt x="18" y="2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9" y="10"/>
                    </a:lnTo>
                    <a:lnTo>
                      <a:pt x="9" y="10"/>
                    </a:lnTo>
                    <a:lnTo>
                      <a:pt x="10" y="14"/>
                    </a:lnTo>
                    <a:lnTo>
                      <a:pt x="10" y="14"/>
                    </a:lnTo>
                    <a:lnTo>
                      <a:pt x="9" y="27"/>
                    </a:lnTo>
                    <a:lnTo>
                      <a:pt x="9" y="27"/>
                    </a:lnTo>
                    <a:lnTo>
                      <a:pt x="6" y="40"/>
                    </a:lnTo>
                    <a:lnTo>
                      <a:pt x="6" y="40"/>
                    </a:lnTo>
                    <a:lnTo>
                      <a:pt x="1" y="54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60"/>
                    </a:lnTo>
                    <a:lnTo>
                      <a:pt x="1" y="60"/>
                    </a:lnTo>
                    <a:lnTo>
                      <a:pt x="3" y="60"/>
                    </a:lnTo>
                    <a:lnTo>
                      <a:pt x="3" y="60"/>
                    </a:lnTo>
                    <a:lnTo>
                      <a:pt x="3" y="60"/>
                    </a:lnTo>
                    <a:lnTo>
                      <a:pt x="4" y="60"/>
                    </a:lnTo>
                    <a:lnTo>
                      <a:pt x="4" y="60"/>
                    </a:lnTo>
                    <a:lnTo>
                      <a:pt x="7" y="58"/>
                    </a:lnTo>
                    <a:lnTo>
                      <a:pt x="7" y="58"/>
                    </a:lnTo>
                    <a:lnTo>
                      <a:pt x="10" y="55"/>
                    </a:lnTo>
                    <a:lnTo>
                      <a:pt x="10" y="55"/>
                    </a:lnTo>
                    <a:lnTo>
                      <a:pt x="13" y="53"/>
                    </a:lnTo>
                    <a:lnTo>
                      <a:pt x="13" y="53"/>
                    </a:lnTo>
                    <a:lnTo>
                      <a:pt x="13" y="53"/>
                    </a:lnTo>
                    <a:lnTo>
                      <a:pt x="13" y="51"/>
                    </a:lnTo>
                    <a:lnTo>
                      <a:pt x="13" y="51"/>
                    </a:lnTo>
                    <a:lnTo>
                      <a:pt x="13" y="51"/>
                    </a:lnTo>
                    <a:lnTo>
                      <a:pt x="13" y="50"/>
                    </a:lnTo>
                    <a:lnTo>
                      <a:pt x="13" y="50"/>
                    </a:lnTo>
                    <a:lnTo>
                      <a:pt x="13" y="48"/>
                    </a:lnTo>
                    <a:lnTo>
                      <a:pt x="13" y="48"/>
                    </a:lnTo>
                    <a:lnTo>
                      <a:pt x="14" y="45"/>
                    </a:lnTo>
                    <a:lnTo>
                      <a:pt x="14" y="45"/>
                    </a:lnTo>
                    <a:lnTo>
                      <a:pt x="14" y="43"/>
                    </a:lnTo>
                    <a:lnTo>
                      <a:pt x="14" y="41"/>
                    </a:lnTo>
                    <a:lnTo>
                      <a:pt x="14" y="41"/>
                    </a:lnTo>
                    <a:lnTo>
                      <a:pt x="16" y="34"/>
                    </a:lnTo>
                    <a:lnTo>
                      <a:pt x="16" y="34"/>
                    </a:lnTo>
                    <a:lnTo>
                      <a:pt x="17" y="27"/>
                    </a:lnTo>
                    <a:lnTo>
                      <a:pt x="18" y="19"/>
                    </a:lnTo>
                    <a:lnTo>
                      <a:pt x="18" y="19"/>
                    </a:lnTo>
                    <a:lnTo>
                      <a:pt x="28" y="37"/>
                    </a:lnTo>
                    <a:lnTo>
                      <a:pt x="28" y="37"/>
                    </a:lnTo>
                    <a:lnTo>
                      <a:pt x="41" y="57"/>
                    </a:lnTo>
                    <a:lnTo>
                      <a:pt x="41" y="57"/>
                    </a:lnTo>
                    <a:lnTo>
                      <a:pt x="43" y="58"/>
                    </a:lnTo>
                    <a:lnTo>
                      <a:pt x="43" y="58"/>
                    </a:lnTo>
                    <a:lnTo>
                      <a:pt x="45" y="60"/>
                    </a:lnTo>
                    <a:lnTo>
                      <a:pt x="45" y="60"/>
                    </a:lnTo>
                    <a:lnTo>
                      <a:pt x="47" y="60"/>
                    </a:lnTo>
                    <a:lnTo>
                      <a:pt x="47" y="60"/>
                    </a:lnTo>
                    <a:lnTo>
                      <a:pt x="50" y="58"/>
                    </a:lnTo>
                    <a:lnTo>
                      <a:pt x="51" y="57"/>
                    </a:lnTo>
                    <a:lnTo>
                      <a:pt x="51" y="57"/>
                    </a:lnTo>
                    <a:lnTo>
                      <a:pt x="52" y="53"/>
                    </a:lnTo>
                    <a:lnTo>
                      <a:pt x="52" y="53"/>
                    </a:lnTo>
                    <a:lnTo>
                      <a:pt x="52" y="51"/>
                    </a:lnTo>
                    <a:lnTo>
                      <a:pt x="52" y="51"/>
                    </a:lnTo>
                    <a:lnTo>
                      <a:pt x="54" y="41"/>
                    </a:lnTo>
                    <a:lnTo>
                      <a:pt x="54" y="41"/>
                    </a:lnTo>
                    <a:lnTo>
                      <a:pt x="55" y="31"/>
                    </a:lnTo>
                    <a:lnTo>
                      <a:pt x="55" y="31"/>
                    </a:lnTo>
                    <a:lnTo>
                      <a:pt x="58" y="19"/>
                    </a:lnTo>
                    <a:lnTo>
                      <a:pt x="58" y="19"/>
                    </a:lnTo>
                    <a:lnTo>
                      <a:pt x="62" y="6"/>
                    </a:lnTo>
                    <a:lnTo>
                      <a:pt x="62" y="6"/>
                    </a:lnTo>
                    <a:lnTo>
                      <a:pt x="62" y="4"/>
                    </a:lnTo>
                    <a:lnTo>
                      <a:pt x="62" y="4"/>
                    </a:lnTo>
                    <a:lnTo>
                      <a:pt x="62" y="3"/>
                    </a:lnTo>
                    <a:lnTo>
                      <a:pt x="62" y="3"/>
                    </a:lnTo>
                    <a:lnTo>
                      <a:pt x="62" y="3"/>
                    </a:lnTo>
                    <a:lnTo>
                      <a:pt x="62" y="0"/>
                    </a:lnTo>
                    <a:lnTo>
                      <a:pt x="61" y="0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22" name="Freeform 30"/>
              <p:cNvSpPr>
                <a:spLocks/>
              </p:cNvSpPr>
              <p:nvPr userDrawn="1"/>
            </p:nvSpPr>
            <p:spPr bwMode="auto">
              <a:xfrm>
                <a:off x="1938867" y="-182043"/>
                <a:ext cx="39688" cy="17463"/>
              </a:xfrm>
              <a:custGeom>
                <a:avLst/>
                <a:gdLst>
                  <a:gd name="T0" fmla="*/ 25 w 25"/>
                  <a:gd name="T1" fmla="*/ 0 h 11"/>
                  <a:gd name="T2" fmla="*/ 25 w 25"/>
                  <a:gd name="T3" fmla="*/ 0 h 11"/>
                  <a:gd name="T4" fmla="*/ 25 w 25"/>
                  <a:gd name="T5" fmla="*/ 0 h 11"/>
                  <a:gd name="T6" fmla="*/ 24 w 25"/>
                  <a:gd name="T7" fmla="*/ 0 h 11"/>
                  <a:gd name="T8" fmla="*/ 24 w 25"/>
                  <a:gd name="T9" fmla="*/ 1 h 11"/>
                  <a:gd name="T10" fmla="*/ 24 w 25"/>
                  <a:gd name="T11" fmla="*/ 1 h 11"/>
                  <a:gd name="T12" fmla="*/ 19 w 25"/>
                  <a:gd name="T13" fmla="*/ 1 h 11"/>
                  <a:gd name="T14" fmla="*/ 5 w 25"/>
                  <a:gd name="T15" fmla="*/ 1 h 11"/>
                  <a:gd name="T16" fmla="*/ 4 w 25"/>
                  <a:gd name="T17" fmla="*/ 1 h 11"/>
                  <a:gd name="T18" fmla="*/ 2 w 25"/>
                  <a:gd name="T19" fmla="*/ 1 h 11"/>
                  <a:gd name="T20" fmla="*/ 2 w 25"/>
                  <a:gd name="T21" fmla="*/ 1 h 11"/>
                  <a:gd name="T22" fmla="*/ 1 w 25"/>
                  <a:gd name="T23" fmla="*/ 3 h 11"/>
                  <a:gd name="T24" fmla="*/ 1 w 25"/>
                  <a:gd name="T25" fmla="*/ 4 h 11"/>
                  <a:gd name="T26" fmla="*/ 1 w 25"/>
                  <a:gd name="T27" fmla="*/ 5 h 11"/>
                  <a:gd name="T28" fmla="*/ 1 w 25"/>
                  <a:gd name="T29" fmla="*/ 7 h 11"/>
                  <a:gd name="T30" fmla="*/ 0 w 25"/>
                  <a:gd name="T31" fmla="*/ 7 h 11"/>
                  <a:gd name="T32" fmla="*/ 0 w 25"/>
                  <a:gd name="T33" fmla="*/ 10 h 11"/>
                  <a:gd name="T34" fmla="*/ 1 w 25"/>
                  <a:gd name="T35" fmla="*/ 11 h 11"/>
                  <a:gd name="T36" fmla="*/ 1 w 25"/>
                  <a:gd name="T37" fmla="*/ 11 h 11"/>
                  <a:gd name="T38" fmla="*/ 1 w 25"/>
                  <a:gd name="T39" fmla="*/ 11 h 11"/>
                  <a:gd name="T40" fmla="*/ 4 w 25"/>
                  <a:gd name="T41" fmla="*/ 11 h 11"/>
                  <a:gd name="T42" fmla="*/ 7 w 25"/>
                  <a:gd name="T43" fmla="*/ 10 h 11"/>
                  <a:gd name="T44" fmla="*/ 9 w 25"/>
                  <a:gd name="T45" fmla="*/ 10 h 11"/>
                  <a:gd name="T46" fmla="*/ 9 w 25"/>
                  <a:gd name="T47" fmla="*/ 10 h 11"/>
                  <a:gd name="T48" fmla="*/ 15 w 25"/>
                  <a:gd name="T49" fmla="*/ 10 h 11"/>
                  <a:gd name="T50" fmla="*/ 19 w 25"/>
                  <a:gd name="T51" fmla="*/ 10 h 11"/>
                  <a:gd name="T52" fmla="*/ 19 w 25"/>
                  <a:gd name="T53" fmla="*/ 10 h 11"/>
                  <a:gd name="T54" fmla="*/ 21 w 25"/>
                  <a:gd name="T55" fmla="*/ 10 h 11"/>
                  <a:gd name="T56" fmla="*/ 21 w 25"/>
                  <a:gd name="T57" fmla="*/ 10 h 11"/>
                  <a:gd name="T58" fmla="*/ 22 w 25"/>
                  <a:gd name="T59" fmla="*/ 11 h 11"/>
                  <a:gd name="T60" fmla="*/ 22 w 25"/>
                  <a:gd name="T61" fmla="*/ 11 h 11"/>
                  <a:gd name="T62" fmla="*/ 22 w 25"/>
                  <a:gd name="T63" fmla="*/ 11 h 11"/>
                  <a:gd name="T64" fmla="*/ 22 w 25"/>
                  <a:gd name="T65" fmla="*/ 8 h 11"/>
                  <a:gd name="T66" fmla="*/ 24 w 25"/>
                  <a:gd name="T67" fmla="*/ 7 h 11"/>
                  <a:gd name="T68" fmla="*/ 24 w 25"/>
                  <a:gd name="T69" fmla="*/ 5 h 11"/>
                  <a:gd name="T70" fmla="*/ 25 w 25"/>
                  <a:gd name="T71" fmla="*/ 4 h 11"/>
                  <a:gd name="T72" fmla="*/ 25 w 25"/>
                  <a:gd name="T73" fmla="*/ 3 h 11"/>
                  <a:gd name="T74" fmla="*/ 25 w 25"/>
                  <a:gd name="T75" fmla="*/ 3 h 11"/>
                  <a:gd name="T76" fmla="*/ 25 w 25"/>
                  <a:gd name="T77" fmla="*/ 1 h 11"/>
                  <a:gd name="T78" fmla="*/ 25 w 25"/>
                  <a:gd name="T7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5" h="11">
                    <a:moveTo>
                      <a:pt x="25" y="0"/>
                    </a:moveTo>
                    <a:lnTo>
                      <a:pt x="25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1"/>
                    </a:lnTo>
                    <a:lnTo>
                      <a:pt x="24" y="1"/>
                    </a:lnTo>
                    <a:lnTo>
                      <a:pt x="24" y="1"/>
                    </a:lnTo>
                    <a:lnTo>
                      <a:pt x="19" y="1"/>
                    </a:lnTo>
                    <a:lnTo>
                      <a:pt x="19" y="1"/>
                    </a:lnTo>
                    <a:lnTo>
                      <a:pt x="15" y="1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1" y="7"/>
                    </a:lnTo>
                    <a:lnTo>
                      <a:pt x="1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4" y="11"/>
                    </a:lnTo>
                    <a:lnTo>
                      <a:pt x="4" y="11"/>
                    </a:lnTo>
                    <a:lnTo>
                      <a:pt x="7" y="10"/>
                    </a:lnTo>
                    <a:lnTo>
                      <a:pt x="7" y="10"/>
                    </a:lnTo>
                    <a:lnTo>
                      <a:pt x="9" y="10"/>
                    </a:lnTo>
                    <a:lnTo>
                      <a:pt x="9" y="10"/>
                    </a:lnTo>
                    <a:lnTo>
                      <a:pt x="9" y="10"/>
                    </a:lnTo>
                    <a:lnTo>
                      <a:pt x="15" y="10"/>
                    </a:lnTo>
                    <a:lnTo>
                      <a:pt x="15" y="10"/>
                    </a:lnTo>
                    <a:lnTo>
                      <a:pt x="19" y="10"/>
                    </a:lnTo>
                    <a:lnTo>
                      <a:pt x="19" y="10"/>
                    </a:lnTo>
                    <a:lnTo>
                      <a:pt x="19" y="10"/>
                    </a:lnTo>
                    <a:lnTo>
                      <a:pt x="19" y="10"/>
                    </a:lnTo>
                    <a:lnTo>
                      <a:pt x="21" y="10"/>
                    </a:lnTo>
                    <a:lnTo>
                      <a:pt x="21" y="10"/>
                    </a:lnTo>
                    <a:lnTo>
                      <a:pt x="21" y="10"/>
                    </a:lnTo>
                    <a:lnTo>
                      <a:pt x="21" y="10"/>
                    </a:lnTo>
                    <a:lnTo>
                      <a:pt x="22" y="11"/>
                    </a:lnTo>
                    <a:lnTo>
                      <a:pt x="22" y="11"/>
                    </a:lnTo>
                    <a:lnTo>
                      <a:pt x="22" y="11"/>
                    </a:lnTo>
                    <a:lnTo>
                      <a:pt x="22" y="11"/>
                    </a:lnTo>
                    <a:lnTo>
                      <a:pt x="22" y="11"/>
                    </a:lnTo>
                    <a:lnTo>
                      <a:pt x="22" y="11"/>
                    </a:lnTo>
                    <a:lnTo>
                      <a:pt x="22" y="8"/>
                    </a:lnTo>
                    <a:lnTo>
                      <a:pt x="22" y="8"/>
                    </a:lnTo>
                    <a:lnTo>
                      <a:pt x="24" y="7"/>
                    </a:lnTo>
                    <a:lnTo>
                      <a:pt x="24" y="7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5" y="4"/>
                    </a:lnTo>
                    <a:lnTo>
                      <a:pt x="25" y="4"/>
                    </a:lnTo>
                    <a:lnTo>
                      <a:pt x="25" y="4"/>
                    </a:lnTo>
                    <a:lnTo>
                      <a:pt x="25" y="3"/>
                    </a:lnTo>
                    <a:lnTo>
                      <a:pt x="25" y="3"/>
                    </a:lnTo>
                    <a:lnTo>
                      <a:pt x="25" y="3"/>
                    </a:lnTo>
                    <a:lnTo>
                      <a:pt x="25" y="3"/>
                    </a:lnTo>
                    <a:lnTo>
                      <a:pt x="25" y="1"/>
                    </a:lnTo>
                    <a:lnTo>
                      <a:pt x="25" y="1"/>
                    </a:lnTo>
                    <a:lnTo>
                      <a:pt x="2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23" name="Freeform 31"/>
              <p:cNvSpPr>
                <a:spLocks/>
              </p:cNvSpPr>
              <p:nvPr userDrawn="1"/>
            </p:nvSpPr>
            <p:spPr bwMode="auto">
              <a:xfrm>
                <a:off x="1938867" y="-182043"/>
                <a:ext cx="39688" cy="17463"/>
              </a:xfrm>
              <a:custGeom>
                <a:avLst/>
                <a:gdLst>
                  <a:gd name="T0" fmla="*/ 25 w 25"/>
                  <a:gd name="T1" fmla="*/ 0 h 11"/>
                  <a:gd name="T2" fmla="*/ 25 w 25"/>
                  <a:gd name="T3" fmla="*/ 0 h 11"/>
                  <a:gd name="T4" fmla="*/ 25 w 25"/>
                  <a:gd name="T5" fmla="*/ 0 h 11"/>
                  <a:gd name="T6" fmla="*/ 24 w 25"/>
                  <a:gd name="T7" fmla="*/ 0 h 11"/>
                  <a:gd name="T8" fmla="*/ 24 w 25"/>
                  <a:gd name="T9" fmla="*/ 1 h 11"/>
                  <a:gd name="T10" fmla="*/ 24 w 25"/>
                  <a:gd name="T11" fmla="*/ 1 h 11"/>
                  <a:gd name="T12" fmla="*/ 19 w 25"/>
                  <a:gd name="T13" fmla="*/ 1 h 11"/>
                  <a:gd name="T14" fmla="*/ 5 w 25"/>
                  <a:gd name="T15" fmla="*/ 1 h 11"/>
                  <a:gd name="T16" fmla="*/ 4 w 25"/>
                  <a:gd name="T17" fmla="*/ 1 h 11"/>
                  <a:gd name="T18" fmla="*/ 2 w 25"/>
                  <a:gd name="T19" fmla="*/ 1 h 11"/>
                  <a:gd name="T20" fmla="*/ 2 w 25"/>
                  <a:gd name="T21" fmla="*/ 1 h 11"/>
                  <a:gd name="T22" fmla="*/ 1 w 25"/>
                  <a:gd name="T23" fmla="*/ 3 h 11"/>
                  <a:gd name="T24" fmla="*/ 1 w 25"/>
                  <a:gd name="T25" fmla="*/ 4 h 11"/>
                  <a:gd name="T26" fmla="*/ 1 w 25"/>
                  <a:gd name="T27" fmla="*/ 5 h 11"/>
                  <a:gd name="T28" fmla="*/ 1 w 25"/>
                  <a:gd name="T29" fmla="*/ 7 h 11"/>
                  <a:gd name="T30" fmla="*/ 0 w 25"/>
                  <a:gd name="T31" fmla="*/ 7 h 11"/>
                  <a:gd name="T32" fmla="*/ 0 w 25"/>
                  <a:gd name="T33" fmla="*/ 10 h 11"/>
                  <a:gd name="T34" fmla="*/ 1 w 25"/>
                  <a:gd name="T35" fmla="*/ 11 h 11"/>
                  <a:gd name="T36" fmla="*/ 1 w 25"/>
                  <a:gd name="T37" fmla="*/ 11 h 11"/>
                  <a:gd name="T38" fmla="*/ 1 w 25"/>
                  <a:gd name="T39" fmla="*/ 11 h 11"/>
                  <a:gd name="T40" fmla="*/ 4 w 25"/>
                  <a:gd name="T41" fmla="*/ 11 h 11"/>
                  <a:gd name="T42" fmla="*/ 7 w 25"/>
                  <a:gd name="T43" fmla="*/ 10 h 11"/>
                  <a:gd name="T44" fmla="*/ 9 w 25"/>
                  <a:gd name="T45" fmla="*/ 10 h 11"/>
                  <a:gd name="T46" fmla="*/ 9 w 25"/>
                  <a:gd name="T47" fmla="*/ 10 h 11"/>
                  <a:gd name="T48" fmla="*/ 15 w 25"/>
                  <a:gd name="T49" fmla="*/ 10 h 11"/>
                  <a:gd name="T50" fmla="*/ 19 w 25"/>
                  <a:gd name="T51" fmla="*/ 10 h 11"/>
                  <a:gd name="T52" fmla="*/ 19 w 25"/>
                  <a:gd name="T53" fmla="*/ 10 h 11"/>
                  <a:gd name="T54" fmla="*/ 21 w 25"/>
                  <a:gd name="T55" fmla="*/ 10 h 11"/>
                  <a:gd name="T56" fmla="*/ 21 w 25"/>
                  <a:gd name="T57" fmla="*/ 10 h 11"/>
                  <a:gd name="T58" fmla="*/ 22 w 25"/>
                  <a:gd name="T59" fmla="*/ 11 h 11"/>
                  <a:gd name="T60" fmla="*/ 22 w 25"/>
                  <a:gd name="T61" fmla="*/ 11 h 11"/>
                  <a:gd name="T62" fmla="*/ 22 w 25"/>
                  <a:gd name="T63" fmla="*/ 11 h 11"/>
                  <a:gd name="T64" fmla="*/ 22 w 25"/>
                  <a:gd name="T65" fmla="*/ 8 h 11"/>
                  <a:gd name="T66" fmla="*/ 24 w 25"/>
                  <a:gd name="T67" fmla="*/ 7 h 11"/>
                  <a:gd name="T68" fmla="*/ 24 w 25"/>
                  <a:gd name="T69" fmla="*/ 5 h 11"/>
                  <a:gd name="T70" fmla="*/ 25 w 25"/>
                  <a:gd name="T71" fmla="*/ 4 h 11"/>
                  <a:gd name="T72" fmla="*/ 25 w 25"/>
                  <a:gd name="T73" fmla="*/ 3 h 11"/>
                  <a:gd name="T74" fmla="*/ 25 w 25"/>
                  <a:gd name="T75" fmla="*/ 3 h 11"/>
                  <a:gd name="T76" fmla="*/ 25 w 25"/>
                  <a:gd name="T77" fmla="*/ 1 h 11"/>
                  <a:gd name="T78" fmla="*/ 25 w 25"/>
                  <a:gd name="T7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5" h="11">
                    <a:moveTo>
                      <a:pt x="25" y="0"/>
                    </a:moveTo>
                    <a:lnTo>
                      <a:pt x="25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1"/>
                    </a:lnTo>
                    <a:lnTo>
                      <a:pt x="24" y="1"/>
                    </a:lnTo>
                    <a:lnTo>
                      <a:pt x="24" y="1"/>
                    </a:lnTo>
                    <a:lnTo>
                      <a:pt x="19" y="1"/>
                    </a:lnTo>
                    <a:lnTo>
                      <a:pt x="19" y="1"/>
                    </a:lnTo>
                    <a:lnTo>
                      <a:pt x="15" y="1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1" y="7"/>
                    </a:lnTo>
                    <a:lnTo>
                      <a:pt x="1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4" y="11"/>
                    </a:lnTo>
                    <a:lnTo>
                      <a:pt x="4" y="11"/>
                    </a:lnTo>
                    <a:lnTo>
                      <a:pt x="7" y="10"/>
                    </a:lnTo>
                    <a:lnTo>
                      <a:pt x="7" y="10"/>
                    </a:lnTo>
                    <a:lnTo>
                      <a:pt x="9" y="10"/>
                    </a:lnTo>
                    <a:lnTo>
                      <a:pt x="9" y="10"/>
                    </a:lnTo>
                    <a:lnTo>
                      <a:pt x="9" y="10"/>
                    </a:lnTo>
                    <a:lnTo>
                      <a:pt x="15" y="10"/>
                    </a:lnTo>
                    <a:lnTo>
                      <a:pt x="15" y="10"/>
                    </a:lnTo>
                    <a:lnTo>
                      <a:pt x="19" y="10"/>
                    </a:lnTo>
                    <a:lnTo>
                      <a:pt x="19" y="10"/>
                    </a:lnTo>
                    <a:lnTo>
                      <a:pt x="19" y="10"/>
                    </a:lnTo>
                    <a:lnTo>
                      <a:pt x="19" y="10"/>
                    </a:lnTo>
                    <a:lnTo>
                      <a:pt x="21" y="10"/>
                    </a:lnTo>
                    <a:lnTo>
                      <a:pt x="21" y="10"/>
                    </a:lnTo>
                    <a:lnTo>
                      <a:pt x="21" y="10"/>
                    </a:lnTo>
                    <a:lnTo>
                      <a:pt x="21" y="10"/>
                    </a:lnTo>
                    <a:lnTo>
                      <a:pt x="22" y="11"/>
                    </a:lnTo>
                    <a:lnTo>
                      <a:pt x="22" y="11"/>
                    </a:lnTo>
                    <a:lnTo>
                      <a:pt x="22" y="11"/>
                    </a:lnTo>
                    <a:lnTo>
                      <a:pt x="22" y="11"/>
                    </a:lnTo>
                    <a:lnTo>
                      <a:pt x="22" y="11"/>
                    </a:lnTo>
                    <a:lnTo>
                      <a:pt x="22" y="11"/>
                    </a:lnTo>
                    <a:lnTo>
                      <a:pt x="22" y="8"/>
                    </a:lnTo>
                    <a:lnTo>
                      <a:pt x="22" y="8"/>
                    </a:lnTo>
                    <a:lnTo>
                      <a:pt x="24" y="7"/>
                    </a:lnTo>
                    <a:lnTo>
                      <a:pt x="24" y="7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5" y="4"/>
                    </a:lnTo>
                    <a:lnTo>
                      <a:pt x="25" y="4"/>
                    </a:lnTo>
                    <a:lnTo>
                      <a:pt x="25" y="4"/>
                    </a:lnTo>
                    <a:lnTo>
                      <a:pt x="25" y="3"/>
                    </a:lnTo>
                    <a:lnTo>
                      <a:pt x="25" y="3"/>
                    </a:lnTo>
                    <a:lnTo>
                      <a:pt x="25" y="3"/>
                    </a:lnTo>
                    <a:lnTo>
                      <a:pt x="25" y="3"/>
                    </a:lnTo>
                    <a:lnTo>
                      <a:pt x="25" y="1"/>
                    </a:lnTo>
                    <a:lnTo>
                      <a:pt x="25" y="1"/>
                    </a:lnTo>
                    <a:lnTo>
                      <a:pt x="25" y="0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24" name="Freeform 32"/>
              <p:cNvSpPr>
                <a:spLocks noEditPoints="1"/>
              </p:cNvSpPr>
              <p:nvPr userDrawn="1"/>
            </p:nvSpPr>
            <p:spPr bwMode="auto">
              <a:xfrm>
                <a:off x="1980142" y="-220143"/>
                <a:ext cx="79375" cy="98425"/>
              </a:xfrm>
              <a:custGeom>
                <a:avLst/>
                <a:gdLst>
                  <a:gd name="T0" fmla="*/ 42 w 50"/>
                  <a:gd name="T1" fmla="*/ 25 h 62"/>
                  <a:gd name="T2" fmla="*/ 47 w 50"/>
                  <a:gd name="T3" fmla="*/ 14 h 62"/>
                  <a:gd name="T4" fmla="*/ 47 w 50"/>
                  <a:gd name="T5" fmla="*/ 14 h 62"/>
                  <a:gd name="T6" fmla="*/ 42 w 50"/>
                  <a:gd name="T7" fmla="*/ 4 h 62"/>
                  <a:gd name="T8" fmla="*/ 32 w 50"/>
                  <a:gd name="T9" fmla="*/ 1 h 62"/>
                  <a:gd name="T10" fmla="*/ 26 w 50"/>
                  <a:gd name="T11" fmla="*/ 1 h 62"/>
                  <a:gd name="T12" fmla="*/ 20 w 50"/>
                  <a:gd name="T13" fmla="*/ 1 h 62"/>
                  <a:gd name="T14" fmla="*/ 16 w 50"/>
                  <a:gd name="T15" fmla="*/ 1 h 62"/>
                  <a:gd name="T16" fmla="*/ 9 w 50"/>
                  <a:gd name="T17" fmla="*/ 0 h 62"/>
                  <a:gd name="T18" fmla="*/ 8 w 50"/>
                  <a:gd name="T19" fmla="*/ 0 h 62"/>
                  <a:gd name="T20" fmla="*/ 5 w 50"/>
                  <a:gd name="T21" fmla="*/ 0 h 62"/>
                  <a:gd name="T22" fmla="*/ 2 w 50"/>
                  <a:gd name="T23" fmla="*/ 4 h 62"/>
                  <a:gd name="T24" fmla="*/ 0 w 50"/>
                  <a:gd name="T25" fmla="*/ 5 h 62"/>
                  <a:gd name="T26" fmla="*/ 3 w 50"/>
                  <a:gd name="T27" fmla="*/ 13 h 62"/>
                  <a:gd name="T28" fmla="*/ 5 w 50"/>
                  <a:gd name="T29" fmla="*/ 28 h 62"/>
                  <a:gd name="T30" fmla="*/ 5 w 50"/>
                  <a:gd name="T31" fmla="*/ 42 h 62"/>
                  <a:gd name="T32" fmla="*/ 2 w 50"/>
                  <a:gd name="T33" fmla="*/ 55 h 62"/>
                  <a:gd name="T34" fmla="*/ 0 w 50"/>
                  <a:gd name="T35" fmla="*/ 58 h 62"/>
                  <a:gd name="T36" fmla="*/ 3 w 50"/>
                  <a:gd name="T37" fmla="*/ 61 h 62"/>
                  <a:gd name="T38" fmla="*/ 5 w 50"/>
                  <a:gd name="T39" fmla="*/ 62 h 62"/>
                  <a:gd name="T40" fmla="*/ 6 w 50"/>
                  <a:gd name="T41" fmla="*/ 62 h 62"/>
                  <a:gd name="T42" fmla="*/ 12 w 50"/>
                  <a:gd name="T43" fmla="*/ 58 h 62"/>
                  <a:gd name="T44" fmla="*/ 25 w 50"/>
                  <a:gd name="T45" fmla="*/ 56 h 62"/>
                  <a:gd name="T46" fmla="*/ 42 w 50"/>
                  <a:gd name="T47" fmla="*/ 55 h 62"/>
                  <a:gd name="T48" fmla="*/ 49 w 50"/>
                  <a:gd name="T49" fmla="*/ 46 h 62"/>
                  <a:gd name="T50" fmla="*/ 50 w 50"/>
                  <a:gd name="T51" fmla="*/ 39 h 62"/>
                  <a:gd name="T52" fmla="*/ 50 w 50"/>
                  <a:gd name="T53" fmla="*/ 34 h 62"/>
                  <a:gd name="T54" fmla="*/ 22 w 50"/>
                  <a:gd name="T55" fmla="*/ 10 h 62"/>
                  <a:gd name="T56" fmla="*/ 30 w 50"/>
                  <a:gd name="T57" fmla="*/ 10 h 62"/>
                  <a:gd name="T58" fmla="*/ 34 w 50"/>
                  <a:gd name="T59" fmla="*/ 11 h 62"/>
                  <a:gd name="T60" fmla="*/ 37 w 50"/>
                  <a:gd name="T61" fmla="*/ 15 h 62"/>
                  <a:gd name="T62" fmla="*/ 36 w 50"/>
                  <a:gd name="T63" fmla="*/ 17 h 62"/>
                  <a:gd name="T64" fmla="*/ 36 w 50"/>
                  <a:gd name="T65" fmla="*/ 20 h 62"/>
                  <a:gd name="T66" fmla="*/ 32 w 50"/>
                  <a:gd name="T67" fmla="*/ 22 h 62"/>
                  <a:gd name="T68" fmla="*/ 16 w 50"/>
                  <a:gd name="T69" fmla="*/ 22 h 62"/>
                  <a:gd name="T70" fmla="*/ 13 w 50"/>
                  <a:gd name="T71" fmla="*/ 20 h 62"/>
                  <a:gd name="T72" fmla="*/ 13 w 50"/>
                  <a:gd name="T73" fmla="*/ 11 h 62"/>
                  <a:gd name="T74" fmla="*/ 15 w 50"/>
                  <a:gd name="T75" fmla="*/ 10 h 62"/>
                  <a:gd name="T76" fmla="*/ 17 w 50"/>
                  <a:gd name="T77" fmla="*/ 10 h 62"/>
                  <a:gd name="T78" fmla="*/ 13 w 50"/>
                  <a:gd name="T79" fmla="*/ 39 h 62"/>
                  <a:gd name="T80" fmla="*/ 15 w 50"/>
                  <a:gd name="T81" fmla="*/ 29 h 62"/>
                  <a:gd name="T82" fmla="*/ 23 w 50"/>
                  <a:gd name="T83" fmla="*/ 29 h 62"/>
                  <a:gd name="T84" fmla="*/ 34 w 50"/>
                  <a:gd name="T85" fmla="*/ 29 h 62"/>
                  <a:gd name="T86" fmla="*/ 39 w 50"/>
                  <a:gd name="T87" fmla="*/ 32 h 62"/>
                  <a:gd name="T88" fmla="*/ 40 w 50"/>
                  <a:gd name="T89" fmla="*/ 39 h 62"/>
                  <a:gd name="T90" fmla="*/ 34 w 50"/>
                  <a:gd name="T91" fmla="*/ 48 h 62"/>
                  <a:gd name="T92" fmla="*/ 30 w 50"/>
                  <a:gd name="T93" fmla="*/ 48 h 62"/>
                  <a:gd name="T94" fmla="*/ 22 w 50"/>
                  <a:gd name="T95" fmla="*/ 4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50" h="62">
                    <a:moveTo>
                      <a:pt x="47" y="29"/>
                    </a:moveTo>
                    <a:lnTo>
                      <a:pt x="47" y="29"/>
                    </a:lnTo>
                    <a:lnTo>
                      <a:pt x="42" y="25"/>
                    </a:lnTo>
                    <a:lnTo>
                      <a:pt x="42" y="25"/>
                    </a:lnTo>
                    <a:lnTo>
                      <a:pt x="44" y="21"/>
                    </a:lnTo>
                    <a:lnTo>
                      <a:pt x="44" y="21"/>
                    </a:lnTo>
                    <a:lnTo>
                      <a:pt x="44" y="21"/>
                    </a:lnTo>
                    <a:lnTo>
                      <a:pt x="47" y="14"/>
                    </a:lnTo>
                    <a:lnTo>
                      <a:pt x="47" y="14"/>
                    </a:lnTo>
                    <a:lnTo>
                      <a:pt x="47" y="14"/>
                    </a:lnTo>
                    <a:lnTo>
                      <a:pt x="47" y="14"/>
                    </a:lnTo>
                    <a:lnTo>
                      <a:pt x="47" y="14"/>
                    </a:lnTo>
                    <a:lnTo>
                      <a:pt x="46" y="10"/>
                    </a:lnTo>
                    <a:lnTo>
                      <a:pt x="44" y="5"/>
                    </a:lnTo>
                    <a:lnTo>
                      <a:pt x="44" y="5"/>
                    </a:lnTo>
                    <a:lnTo>
                      <a:pt x="42" y="4"/>
                    </a:lnTo>
                    <a:lnTo>
                      <a:pt x="39" y="3"/>
                    </a:lnTo>
                    <a:lnTo>
                      <a:pt x="39" y="3"/>
                    </a:lnTo>
                    <a:lnTo>
                      <a:pt x="32" y="1"/>
                    </a:lnTo>
                    <a:lnTo>
                      <a:pt x="32" y="1"/>
                    </a:lnTo>
                    <a:lnTo>
                      <a:pt x="32" y="1"/>
                    </a:lnTo>
                    <a:lnTo>
                      <a:pt x="29" y="1"/>
                    </a:lnTo>
                    <a:lnTo>
                      <a:pt x="29" y="1"/>
                    </a:lnTo>
                    <a:lnTo>
                      <a:pt x="26" y="1"/>
                    </a:lnTo>
                    <a:lnTo>
                      <a:pt x="25" y="1"/>
                    </a:lnTo>
                    <a:lnTo>
                      <a:pt x="25" y="1"/>
                    </a:lnTo>
                    <a:lnTo>
                      <a:pt x="20" y="1"/>
                    </a:lnTo>
                    <a:lnTo>
                      <a:pt x="20" y="1"/>
                    </a:lnTo>
                    <a:lnTo>
                      <a:pt x="19" y="1"/>
                    </a:lnTo>
                    <a:lnTo>
                      <a:pt x="19" y="1"/>
                    </a:lnTo>
                    <a:lnTo>
                      <a:pt x="16" y="1"/>
                    </a:lnTo>
                    <a:lnTo>
                      <a:pt x="16" y="1"/>
                    </a:lnTo>
                    <a:lnTo>
                      <a:pt x="12" y="1"/>
                    </a:lnTo>
                    <a:lnTo>
                      <a:pt x="12" y="1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3" y="10"/>
                    </a:lnTo>
                    <a:lnTo>
                      <a:pt x="3" y="10"/>
                    </a:lnTo>
                    <a:lnTo>
                      <a:pt x="3" y="13"/>
                    </a:lnTo>
                    <a:lnTo>
                      <a:pt x="3" y="13"/>
                    </a:lnTo>
                    <a:lnTo>
                      <a:pt x="5" y="21"/>
                    </a:lnTo>
                    <a:lnTo>
                      <a:pt x="5" y="21"/>
                    </a:lnTo>
                    <a:lnTo>
                      <a:pt x="5" y="28"/>
                    </a:lnTo>
                    <a:lnTo>
                      <a:pt x="5" y="28"/>
                    </a:lnTo>
                    <a:lnTo>
                      <a:pt x="5" y="35"/>
                    </a:lnTo>
                    <a:lnTo>
                      <a:pt x="5" y="35"/>
                    </a:lnTo>
                    <a:lnTo>
                      <a:pt x="5" y="42"/>
                    </a:lnTo>
                    <a:lnTo>
                      <a:pt x="5" y="42"/>
                    </a:lnTo>
                    <a:lnTo>
                      <a:pt x="3" y="49"/>
                    </a:lnTo>
                    <a:lnTo>
                      <a:pt x="3" y="49"/>
                    </a:lnTo>
                    <a:lnTo>
                      <a:pt x="2" y="55"/>
                    </a:lnTo>
                    <a:lnTo>
                      <a:pt x="2" y="55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6"/>
                    </a:lnTo>
                    <a:lnTo>
                      <a:pt x="0" y="58"/>
                    </a:lnTo>
                    <a:lnTo>
                      <a:pt x="0" y="58"/>
                    </a:lnTo>
                    <a:lnTo>
                      <a:pt x="2" y="59"/>
                    </a:lnTo>
                    <a:lnTo>
                      <a:pt x="2" y="59"/>
                    </a:lnTo>
                    <a:lnTo>
                      <a:pt x="3" y="61"/>
                    </a:lnTo>
                    <a:lnTo>
                      <a:pt x="3" y="61"/>
                    </a:lnTo>
                    <a:lnTo>
                      <a:pt x="3" y="61"/>
                    </a:lnTo>
                    <a:lnTo>
                      <a:pt x="5" y="62"/>
                    </a:lnTo>
                    <a:lnTo>
                      <a:pt x="5" y="62"/>
                    </a:lnTo>
                    <a:lnTo>
                      <a:pt x="5" y="62"/>
                    </a:lnTo>
                    <a:lnTo>
                      <a:pt x="6" y="62"/>
                    </a:lnTo>
                    <a:lnTo>
                      <a:pt x="6" y="62"/>
                    </a:lnTo>
                    <a:lnTo>
                      <a:pt x="6" y="62"/>
                    </a:lnTo>
                    <a:lnTo>
                      <a:pt x="9" y="61"/>
                    </a:lnTo>
                    <a:lnTo>
                      <a:pt x="10" y="59"/>
                    </a:lnTo>
                    <a:lnTo>
                      <a:pt x="12" y="58"/>
                    </a:lnTo>
                    <a:lnTo>
                      <a:pt x="12" y="58"/>
                    </a:lnTo>
                    <a:lnTo>
                      <a:pt x="12" y="58"/>
                    </a:lnTo>
                    <a:lnTo>
                      <a:pt x="13" y="56"/>
                    </a:lnTo>
                    <a:lnTo>
                      <a:pt x="13" y="56"/>
                    </a:lnTo>
                    <a:lnTo>
                      <a:pt x="25" y="56"/>
                    </a:lnTo>
                    <a:lnTo>
                      <a:pt x="25" y="56"/>
                    </a:lnTo>
                    <a:lnTo>
                      <a:pt x="37" y="56"/>
                    </a:lnTo>
                    <a:lnTo>
                      <a:pt x="37" y="56"/>
                    </a:lnTo>
                    <a:lnTo>
                      <a:pt x="42" y="55"/>
                    </a:lnTo>
                    <a:lnTo>
                      <a:pt x="42" y="55"/>
                    </a:lnTo>
                    <a:lnTo>
                      <a:pt x="46" y="51"/>
                    </a:lnTo>
                    <a:lnTo>
                      <a:pt x="46" y="51"/>
                    </a:lnTo>
                    <a:lnTo>
                      <a:pt x="49" y="46"/>
                    </a:lnTo>
                    <a:lnTo>
                      <a:pt x="49" y="46"/>
                    </a:lnTo>
                    <a:lnTo>
                      <a:pt x="50" y="42"/>
                    </a:lnTo>
                    <a:lnTo>
                      <a:pt x="50" y="42"/>
                    </a:lnTo>
                    <a:lnTo>
                      <a:pt x="50" y="39"/>
                    </a:lnTo>
                    <a:lnTo>
                      <a:pt x="50" y="39"/>
                    </a:lnTo>
                    <a:lnTo>
                      <a:pt x="50" y="38"/>
                    </a:lnTo>
                    <a:lnTo>
                      <a:pt x="50" y="38"/>
                    </a:lnTo>
                    <a:lnTo>
                      <a:pt x="50" y="34"/>
                    </a:lnTo>
                    <a:lnTo>
                      <a:pt x="47" y="29"/>
                    </a:lnTo>
                    <a:close/>
                    <a:moveTo>
                      <a:pt x="19" y="10"/>
                    </a:moveTo>
                    <a:lnTo>
                      <a:pt x="19" y="10"/>
                    </a:lnTo>
                    <a:lnTo>
                      <a:pt x="22" y="10"/>
                    </a:lnTo>
                    <a:lnTo>
                      <a:pt x="26" y="10"/>
                    </a:lnTo>
                    <a:lnTo>
                      <a:pt x="26" y="10"/>
                    </a:lnTo>
                    <a:lnTo>
                      <a:pt x="26" y="10"/>
                    </a:lnTo>
                    <a:lnTo>
                      <a:pt x="30" y="10"/>
                    </a:lnTo>
                    <a:lnTo>
                      <a:pt x="32" y="10"/>
                    </a:lnTo>
                    <a:lnTo>
                      <a:pt x="32" y="10"/>
                    </a:lnTo>
                    <a:lnTo>
                      <a:pt x="34" y="11"/>
                    </a:lnTo>
                    <a:lnTo>
                      <a:pt x="34" y="11"/>
                    </a:lnTo>
                    <a:lnTo>
                      <a:pt x="36" y="13"/>
                    </a:lnTo>
                    <a:lnTo>
                      <a:pt x="36" y="13"/>
                    </a:lnTo>
                    <a:lnTo>
                      <a:pt x="37" y="14"/>
                    </a:lnTo>
                    <a:lnTo>
                      <a:pt x="37" y="15"/>
                    </a:lnTo>
                    <a:lnTo>
                      <a:pt x="37" y="15"/>
                    </a:lnTo>
                    <a:lnTo>
                      <a:pt x="37" y="15"/>
                    </a:lnTo>
                    <a:lnTo>
                      <a:pt x="37" y="15"/>
                    </a:lnTo>
                    <a:lnTo>
                      <a:pt x="36" y="17"/>
                    </a:lnTo>
                    <a:lnTo>
                      <a:pt x="36" y="17"/>
                    </a:lnTo>
                    <a:lnTo>
                      <a:pt x="36" y="17"/>
                    </a:lnTo>
                    <a:lnTo>
                      <a:pt x="36" y="17"/>
                    </a:lnTo>
                    <a:lnTo>
                      <a:pt x="36" y="20"/>
                    </a:lnTo>
                    <a:lnTo>
                      <a:pt x="36" y="20"/>
                    </a:lnTo>
                    <a:lnTo>
                      <a:pt x="33" y="22"/>
                    </a:lnTo>
                    <a:lnTo>
                      <a:pt x="32" y="22"/>
                    </a:lnTo>
                    <a:lnTo>
                      <a:pt x="32" y="22"/>
                    </a:lnTo>
                    <a:lnTo>
                      <a:pt x="23" y="22"/>
                    </a:lnTo>
                    <a:lnTo>
                      <a:pt x="23" y="22"/>
                    </a:lnTo>
                    <a:lnTo>
                      <a:pt x="16" y="22"/>
                    </a:lnTo>
                    <a:lnTo>
                      <a:pt x="16" y="22"/>
                    </a:lnTo>
                    <a:lnTo>
                      <a:pt x="15" y="22"/>
                    </a:lnTo>
                    <a:lnTo>
                      <a:pt x="15" y="22"/>
                    </a:lnTo>
                    <a:lnTo>
                      <a:pt x="13" y="22"/>
                    </a:lnTo>
                    <a:lnTo>
                      <a:pt x="13" y="20"/>
                    </a:lnTo>
                    <a:lnTo>
                      <a:pt x="13" y="17"/>
                    </a:lnTo>
                    <a:lnTo>
                      <a:pt x="13" y="17"/>
                    </a:lnTo>
                    <a:lnTo>
                      <a:pt x="13" y="11"/>
                    </a:lnTo>
                    <a:lnTo>
                      <a:pt x="13" y="11"/>
                    </a:lnTo>
                    <a:lnTo>
                      <a:pt x="13" y="10"/>
                    </a:lnTo>
                    <a:lnTo>
                      <a:pt x="13" y="10"/>
                    </a:lnTo>
                    <a:lnTo>
                      <a:pt x="15" y="10"/>
                    </a:lnTo>
                    <a:lnTo>
                      <a:pt x="15" y="10"/>
                    </a:lnTo>
                    <a:lnTo>
                      <a:pt x="16" y="10"/>
                    </a:lnTo>
                    <a:lnTo>
                      <a:pt x="16" y="10"/>
                    </a:lnTo>
                    <a:lnTo>
                      <a:pt x="17" y="10"/>
                    </a:lnTo>
                    <a:lnTo>
                      <a:pt x="17" y="10"/>
                    </a:lnTo>
                    <a:lnTo>
                      <a:pt x="17" y="10"/>
                    </a:lnTo>
                    <a:lnTo>
                      <a:pt x="17" y="10"/>
                    </a:lnTo>
                    <a:lnTo>
                      <a:pt x="19" y="10"/>
                    </a:lnTo>
                    <a:close/>
                    <a:moveTo>
                      <a:pt x="13" y="39"/>
                    </a:moveTo>
                    <a:lnTo>
                      <a:pt x="13" y="39"/>
                    </a:lnTo>
                    <a:lnTo>
                      <a:pt x="15" y="31"/>
                    </a:lnTo>
                    <a:lnTo>
                      <a:pt x="15" y="29"/>
                    </a:lnTo>
                    <a:lnTo>
                      <a:pt x="15" y="29"/>
                    </a:lnTo>
                    <a:lnTo>
                      <a:pt x="19" y="29"/>
                    </a:lnTo>
                    <a:lnTo>
                      <a:pt x="22" y="29"/>
                    </a:lnTo>
                    <a:lnTo>
                      <a:pt x="23" y="29"/>
                    </a:lnTo>
                    <a:lnTo>
                      <a:pt x="23" y="29"/>
                    </a:lnTo>
                    <a:lnTo>
                      <a:pt x="29" y="29"/>
                    </a:lnTo>
                    <a:lnTo>
                      <a:pt x="29" y="29"/>
                    </a:lnTo>
                    <a:lnTo>
                      <a:pt x="33" y="29"/>
                    </a:lnTo>
                    <a:lnTo>
                      <a:pt x="34" y="29"/>
                    </a:lnTo>
                    <a:lnTo>
                      <a:pt x="34" y="29"/>
                    </a:lnTo>
                    <a:lnTo>
                      <a:pt x="37" y="29"/>
                    </a:lnTo>
                    <a:lnTo>
                      <a:pt x="39" y="32"/>
                    </a:lnTo>
                    <a:lnTo>
                      <a:pt x="39" y="32"/>
                    </a:lnTo>
                    <a:lnTo>
                      <a:pt x="40" y="35"/>
                    </a:lnTo>
                    <a:lnTo>
                      <a:pt x="40" y="38"/>
                    </a:lnTo>
                    <a:lnTo>
                      <a:pt x="40" y="39"/>
                    </a:lnTo>
                    <a:lnTo>
                      <a:pt x="40" y="39"/>
                    </a:lnTo>
                    <a:lnTo>
                      <a:pt x="40" y="42"/>
                    </a:lnTo>
                    <a:lnTo>
                      <a:pt x="39" y="46"/>
                    </a:lnTo>
                    <a:lnTo>
                      <a:pt x="39" y="46"/>
                    </a:lnTo>
                    <a:lnTo>
                      <a:pt x="34" y="48"/>
                    </a:lnTo>
                    <a:lnTo>
                      <a:pt x="34" y="48"/>
                    </a:lnTo>
                    <a:lnTo>
                      <a:pt x="32" y="48"/>
                    </a:lnTo>
                    <a:lnTo>
                      <a:pt x="30" y="48"/>
                    </a:lnTo>
                    <a:lnTo>
                      <a:pt x="30" y="48"/>
                    </a:lnTo>
                    <a:lnTo>
                      <a:pt x="26" y="48"/>
                    </a:lnTo>
                    <a:lnTo>
                      <a:pt x="26" y="48"/>
                    </a:lnTo>
                    <a:lnTo>
                      <a:pt x="22" y="48"/>
                    </a:lnTo>
                    <a:lnTo>
                      <a:pt x="22" y="48"/>
                    </a:lnTo>
                    <a:lnTo>
                      <a:pt x="13" y="48"/>
                    </a:lnTo>
                    <a:lnTo>
                      <a:pt x="13" y="48"/>
                    </a:lnTo>
                    <a:lnTo>
                      <a:pt x="13" y="3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25" name="Freeform 36"/>
              <p:cNvSpPr>
                <a:spLocks/>
              </p:cNvSpPr>
              <p:nvPr userDrawn="1"/>
            </p:nvSpPr>
            <p:spPr bwMode="auto">
              <a:xfrm>
                <a:off x="2064279" y="-220143"/>
                <a:ext cx="82550" cy="93663"/>
              </a:xfrm>
              <a:custGeom>
                <a:avLst/>
                <a:gdLst>
                  <a:gd name="T0" fmla="*/ 49 w 52"/>
                  <a:gd name="T1" fmla="*/ 0 h 59"/>
                  <a:gd name="T2" fmla="*/ 47 w 52"/>
                  <a:gd name="T3" fmla="*/ 1 h 59"/>
                  <a:gd name="T4" fmla="*/ 41 w 52"/>
                  <a:gd name="T5" fmla="*/ 4 h 59"/>
                  <a:gd name="T6" fmla="*/ 40 w 52"/>
                  <a:gd name="T7" fmla="*/ 7 h 59"/>
                  <a:gd name="T8" fmla="*/ 40 w 52"/>
                  <a:gd name="T9" fmla="*/ 8 h 59"/>
                  <a:gd name="T10" fmla="*/ 40 w 52"/>
                  <a:gd name="T11" fmla="*/ 15 h 59"/>
                  <a:gd name="T12" fmla="*/ 40 w 52"/>
                  <a:gd name="T13" fmla="*/ 25 h 59"/>
                  <a:gd name="T14" fmla="*/ 40 w 52"/>
                  <a:gd name="T15" fmla="*/ 27 h 59"/>
                  <a:gd name="T16" fmla="*/ 40 w 52"/>
                  <a:gd name="T17" fmla="*/ 29 h 59"/>
                  <a:gd name="T18" fmla="*/ 38 w 52"/>
                  <a:gd name="T19" fmla="*/ 46 h 59"/>
                  <a:gd name="T20" fmla="*/ 38 w 52"/>
                  <a:gd name="T21" fmla="*/ 46 h 59"/>
                  <a:gd name="T22" fmla="*/ 34 w 52"/>
                  <a:gd name="T23" fmla="*/ 51 h 59"/>
                  <a:gd name="T24" fmla="*/ 31 w 52"/>
                  <a:gd name="T25" fmla="*/ 51 h 59"/>
                  <a:gd name="T26" fmla="*/ 27 w 52"/>
                  <a:gd name="T27" fmla="*/ 51 h 59"/>
                  <a:gd name="T28" fmla="*/ 18 w 52"/>
                  <a:gd name="T29" fmla="*/ 49 h 59"/>
                  <a:gd name="T30" fmla="*/ 15 w 52"/>
                  <a:gd name="T31" fmla="*/ 46 h 59"/>
                  <a:gd name="T32" fmla="*/ 14 w 52"/>
                  <a:gd name="T33" fmla="*/ 44 h 59"/>
                  <a:gd name="T34" fmla="*/ 13 w 52"/>
                  <a:gd name="T35" fmla="*/ 28 h 59"/>
                  <a:gd name="T36" fmla="*/ 13 w 52"/>
                  <a:gd name="T37" fmla="*/ 15 h 59"/>
                  <a:gd name="T38" fmla="*/ 11 w 52"/>
                  <a:gd name="T39" fmla="*/ 8 h 59"/>
                  <a:gd name="T40" fmla="*/ 13 w 52"/>
                  <a:gd name="T41" fmla="*/ 7 h 59"/>
                  <a:gd name="T42" fmla="*/ 11 w 52"/>
                  <a:gd name="T43" fmla="*/ 4 h 59"/>
                  <a:gd name="T44" fmla="*/ 7 w 52"/>
                  <a:gd name="T45" fmla="*/ 3 h 59"/>
                  <a:gd name="T46" fmla="*/ 6 w 52"/>
                  <a:gd name="T47" fmla="*/ 3 h 59"/>
                  <a:gd name="T48" fmla="*/ 3 w 52"/>
                  <a:gd name="T49" fmla="*/ 3 h 59"/>
                  <a:gd name="T50" fmla="*/ 1 w 52"/>
                  <a:gd name="T51" fmla="*/ 4 h 59"/>
                  <a:gd name="T52" fmla="*/ 0 w 52"/>
                  <a:gd name="T53" fmla="*/ 7 h 59"/>
                  <a:gd name="T54" fmla="*/ 0 w 52"/>
                  <a:gd name="T55" fmla="*/ 8 h 59"/>
                  <a:gd name="T56" fmla="*/ 3 w 52"/>
                  <a:gd name="T57" fmla="*/ 13 h 59"/>
                  <a:gd name="T58" fmla="*/ 3 w 52"/>
                  <a:gd name="T59" fmla="*/ 15 h 59"/>
                  <a:gd name="T60" fmla="*/ 4 w 52"/>
                  <a:gd name="T61" fmla="*/ 32 h 59"/>
                  <a:gd name="T62" fmla="*/ 6 w 52"/>
                  <a:gd name="T63" fmla="*/ 49 h 59"/>
                  <a:gd name="T64" fmla="*/ 7 w 52"/>
                  <a:gd name="T65" fmla="*/ 54 h 59"/>
                  <a:gd name="T66" fmla="*/ 17 w 52"/>
                  <a:gd name="T67" fmla="*/ 59 h 59"/>
                  <a:gd name="T68" fmla="*/ 25 w 52"/>
                  <a:gd name="T69" fmla="*/ 59 h 59"/>
                  <a:gd name="T70" fmla="*/ 25 w 52"/>
                  <a:gd name="T71" fmla="*/ 59 h 59"/>
                  <a:gd name="T72" fmla="*/ 37 w 52"/>
                  <a:gd name="T73" fmla="*/ 59 h 59"/>
                  <a:gd name="T74" fmla="*/ 42 w 52"/>
                  <a:gd name="T75" fmla="*/ 58 h 59"/>
                  <a:gd name="T76" fmla="*/ 47 w 52"/>
                  <a:gd name="T77" fmla="*/ 52 h 59"/>
                  <a:gd name="T78" fmla="*/ 48 w 52"/>
                  <a:gd name="T79" fmla="*/ 42 h 59"/>
                  <a:gd name="T80" fmla="*/ 49 w 52"/>
                  <a:gd name="T81" fmla="*/ 21 h 59"/>
                  <a:gd name="T82" fmla="*/ 51 w 52"/>
                  <a:gd name="T83" fmla="*/ 11 h 59"/>
                  <a:gd name="T84" fmla="*/ 52 w 52"/>
                  <a:gd name="T85" fmla="*/ 4 h 59"/>
                  <a:gd name="T86" fmla="*/ 52 w 52"/>
                  <a:gd name="T87" fmla="*/ 4 h 59"/>
                  <a:gd name="T88" fmla="*/ 52 w 52"/>
                  <a:gd name="T89" fmla="*/ 3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2" h="59">
                    <a:moveTo>
                      <a:pt x="51" y="1"/>
                    </a:moveTo>
                    <a:lnTo>
                      <a:pt x="51" y="1"/>
                    </a:lnTo>
                    <a:lnTo>
                      <a:pt x="49" y="0"/>
                    </a:lnTo>
                    <a:lnTo>
                      <a:pt x="49" y="0"/>
                    </a:lnTo>
                    <a:lnTo>
                      <a:pt x="47" y="1"/>
                    </a:lnTo>
                    <a:lnTo>
                      <a:pt x="47" y="1"/>
                    </a:lnTo>
                    <a:lnTo>
                      <a:pt x="44" y="1"/>
                    </a:lnTo>
                    <a:lnTo>
                      <a:pt x="44" y="1"/>
                    </a:lnTo>
                    <a:lnTo>
                      <a:pt x="41" y="4"/>
                    </a:lnTo>
                    <a:lnTo>
                      <a:pt x="41" y="4"/>
                    </a:lnTo>
                    <a:lnTo>
                      <a:pt x="40" y="7"/>
                    </a:lnTo>
                    <a:lnTo>
                      <a:pt x="40" y="7"/>
                    </a:lnTo>
                    <a:lnTo>
                      <a:pt x="40" y="8"/>
                    </a:lnTo>
                    <a:lnTo>
                      <a:pt x="40" y="8"/>
                    </a:lnTo>
                    <a:lnTo>
                      <a:pt x="40" y="8"/>
                    </a:lnTo>
                    <a:lnTo>
                      <a:pt x="40" y="11"/>
                    </a:lnTo>
                    <a:lnTo>
                      <a:pt x="40" y="11"/>
                    </a:lnTo>
                    <a:lnTo>
                      <a:pt x="40" y="15"/>
                    </a:lnTo>
                    <a:lnTo>
                      <a:pt x="40" y="15"/>
                    </a:lnTo>
                    <a:lnTo>
                      <a:pt x="40" y="20"/>
                    </a:lnTo>
                    <a:lnTo>
                      <a:pt x="40" y="25"/>
                    </a:lnTo>
                    <a:lnTo>
                      <a:pt x="40" y="25"/>
                    </a:lnTo>
                    <a:lnTo>
                      <a:pt x="40" y="27"/>
                    </a:lnTo>
                    <a:lnTo>
                      <a:pt x="40" y="27"/>
                    </a:lnTo>
                    <a:lnTo>
                      <a:pt x="40" y="29"/>
                    </a:lnTo>
                    <a:lnTo>
                      <a:pt x="40" y="29"/>
                    </a:lnTo>
                    <a:lnTo>
                      <a:pt x="40" y="29"/>
                    </a:lnTo>
                    <a:lnTo>
                      <a:pt x="40" y="38"/>
                    </a:lnTo>
                    <a:lnTo>
                      <a:pt x="40" y="38"/>
                    </a:lnTo>
                    <a:lnTo>
                      <a:pt x="38" y="46"/>
                    </a:lnTo>
                    <a:lnTo>
                      <a:pt x="38" y="46"/>
                    </a:lnTo>
                    <a:lnTo>
                      <a:pt x="38" y="46"/>
                    </a:lnTo>
                    <a:lnTo>
                      <a:pt x="38" y="46"/>
                    </a:lnTo>
                    <a:lnTo>
                      <a:pt x="37" y="49"/>
                    </a:lnTo>
                    <a:lnTo>
                      <a:pt x="37" y="49"/>
                    </a:lnTo>
                    <a:lnTo>
                      <a:pt x="34" y="51"/>
                    </a:lnTo>
                    <a:lnTo>
                      <a:pt x="34" y="51"/>
                    </a:lnTo>
                    <a:lnTo>
                      <a:pt x="31" y="51"/>
                    </a:lnTo>
                    <a:lnTo>
                      <a:pt x="31" y="51"/>
                    </a:lnTo>
                    <a:lnTo>
                      <a:pt x="28" y="51"/>
                    </a:lnTo>
                    <a:lnTo>
                      <a:pt x="27" y="51"/>
                    </a:lnTo>
                    <a:lnTo>
                      <a:pt x="27" y="51"/>
                    </a:lnTo>
                    <a:lnTo>
                      <a:pt x="18" y="49"/>
                    </a:lnTo>
                    <a:lnTo>
                      <a:pt x="18" y="49"/>
                    </a:lnTo>
                    <a:lnTo>
                      <a:pt x="18" y="49"/>
                    </a:lnTo>
                    <a:lnTo>
                      <a:pt x="15" y="48"/>
                    </a:lnTo>
                    <a:lnTo>
                      <a:pt x="15" y="48"/>
                    </a:lnTo>
                    <a:lnTo>
                      <a:pt x="15" y="46"/>
                    </a:lnTo>
                    <a:lnTo>
                      <a:pt x="15" y="46"/>
                    </a:lnTo>
                    <a:lnTo>
                      <a:pt x="14" y="44"/>
                    </a:lnTo>
                    <a:lnTo>
                      <a:pt x="14" y="44"/>
                    </a:lnTo>
                    <a:lnTo>
                      <a:pt x="14" y="41"/>
                    </a:lnTo>
                    <a:lnTo>
                      <a:pt x="14" y="41"/>
                    </a:lnTo>
                    <a:lnTo>
                      <a:pt x="13" y="28"/>
                    </a:lnTo>
                    <a:lnTo>
                      <a:pt x="13" y="28"/>
                    </a:lnTo>
                    <a:lnTo>
                      <a:pt x="13" y="15"/>
                    </a:lnTo>
                    <a:lnTo>
                      <a:pt x="13" y="15"/>
                    </a:lnTo>
                    <a:lnTo>
                      <a:pt x="13" y="11"/>
                    </a:lnTo>
                    <a:lnTo>
                      <a:pt x="13" y="11"/>
                    </a:lnTo>
                    <a:lnTo>
                      <a:pt x="11" y="8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1" y="4"/>
                    </a:lnTo>
                    <a:lnTo>
                      <a:pt x="11" y="4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6" y="3"/>
                    </a:lnTo>
                    <a:lnTo>
                      <a:pt x="6" y="3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10"/>
                    </a:lnTo>
                    <a:lnTo>
                      <a:pt x="1" y="10"/>
                    </a:lnTo>
                    <a:lnTo>
                      <a:pt x="3" y="13"/>
                    </a:lnTo>
                    <a:lnTo>
                      <a:pt x="3" y="13"/>
                    </a:lnTo>
                    <a:lnTo>
                      <a:pt x="3" y="15"/>
                    </a:lnTo>
                    <a:lnTo>
                      <a:pt x="3" y="15"/>
                    </a:lnTo>
                    <a:lnTo>
                      <a:pt x="4" y="24"/>
                    </a:lnTo>
                    <a:lnTo>
                      <a:pt x="4" y="32"/>
                    </a:lnTo>
                    <a:lnTo>
                      <a:pt x="4" y="32"/>
                    </a:lnTo>
                    <a:lnTo>
                      <a:pt x="4" y="41"/>
                    </a:lnTo>
                    <a:lnTo>
                      <a:pt x="4" y="41"/>
                    </a:lnTo>
                    <a:lnTo>
                      <a:pt x="6" y="49"/>
                    </a:lnTo>
                    <a:lnTo>
                      <a:pt x="6" y="49"/>
                    </a:lnTo>
                    <a:lnTo>
                      <a:pt x="7" y="54"/>
                    </a:lnTo>
                    <a:lnTo>
                      <a:pt x="7" y="54"/>
                    </a:lnTo>
                    <a:lnTo>
                      <a:pt x="11" y="58"/>
                    </a:lnTo>
                    <a:lnTo>
                      <a:pt x="11" y="58"/>
                    </a:lnTo>
                    <a:lnTo>
                      <a:pt x="17" y="59"/>
                    </a:lnTo>
                    <a:lnTo>
                      <a:pt x="17" y="59"/>
                    </a:lnTo>
                    <a:lnTo>
                      <a:pt x="23" y="59"/>
                    </a:lnTo>
                    <a:lnTo>
                      <a:pt x="25" y="59"/>
                    </a:lnTo>
                    <a:lnTo>
                      <a:pt x="25" y="59"/>
                    </a:lnTo>
                    <a:lnTo>
                      <a:pt x="25" y="59"/>
                    </a:lnTo>
                    <a:lnTo>
                      <a:pt x="25" y="59"/>
                    </a:lnTo>
                    <a:lnTo>
                      <a:pt x="31" y="59"/>
                    </a:lnTo>
                    <a:lnTo>
                      <a:pt x="31" y="59"/>
                    </a:lnTo>
                    <a:lnTo>
                      <a:pt x="37" y="59"/>
                    </a:lnTo>
                    <a:lnTo>
                      <a:pt x="37" y="59"/>
                    </a:lnTo>
                    <a:lnTo>
                      <a:pt x="42" y="58"/>
                    </a:lnTo>
                    <a:lnTo>
                      <a:pt x="42" y="58"/>
                    </a:lnTo>
                    <a:lnTo>
                      <a:pt x="47" y="54"/>
                    </a:lnTo>
                    <a:lnTo>
                      <a:pt x="47" y="54"/>
                    </a:lnTo>
                    <a:lnTo>
                      <a:pt x="47" y="52"/>
                    </a:lnTo>
                    <a:lnTo>
                      <a:pt x="47" y="52"/>
                    </a:lnTo>
                    <a:lnTo>
                      <a:pt x="48" y="42"/>
                    </a:lnTo>
                    <a:lnTo>
                      <a:pt x="48" y="42"/>
                    </a:lnTo>
                    <a:lnTo>
                      <a:pt x="49" y="31"/>
                    </a:lnTo>
                    <a:lnTo>
                      <a:pt x="49" y="31"/>
                    </a:lnTo>
                    <a:lnTo>
                      <a:pt x="49" y="21"/>
                    </a:lnTo>
                    <a:lnTo>
                      <a:pt x="49" y="21"/>
                    </a:lnTo>
                    <a:lnTo>
                      <a:pt x="51" y="11"/>
                    </a:lnTo>
                    <a:lnTo>
                      <a:pt x="51" y="11"/>
                    </a:lnTo>
                    <a:lnTo>
                      <a:pt x="51" y="7"/>
                    </a:lnTo>
                    <a:lnTo>
                      <a:pt x="51" y="7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3"/>
                    </a:lnTo>
                    <a:lnTo>
                      <a:pt x="52" y="3"/>
                    </a:lnTo>
                    <a:lnTo>
                      <a:pt x="5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26" name="Freeform 37"/>
              <p:cNvSpPr>
                <a:spLocks/>
              </p:cNvSpPr>
              <p:nvPr userDrawn="1"/>
            </p:nvSpPr>
            <p:spPr bwMode="auto">
              <a:xfrm>
                <a:off x="2064279" y="-220143"/>
                <a:ext cx="82550" cy="93663"/>
              </a:xfrm>
              <a:custGeom>
                <a:avLst/>
                <a:gdLst>
                  <a:gd name="T0" fmla="*/ 49 w 52"/>
                  <a:gd name="T1" fmla="*/ 0 h 59"/>
                  <a:gd name="T2" fmla="*/ 47 w 52"/>
                  <a:gd name="T3" fmla="*/ 1 h 59"/>
                  <a:gd name="T4" fmla="*/ 41 w 52"/>
                  <a:gd name="T5" fmla="*/ 4 h 59"/>
                  <a:gd name="T6" fmla="*/ 40 w 52"/>
                  <a:gd name="T7" fmla="*/ 7 h 59"/>
                  <a:gd name="T8" fmla="*/ 40 w 52"/>
                  <a:gd name="T9" fmla="*/ 8 h 59"/>
                  <a:gd name="T10" fmla="*/ 40 w 52"/>
                  <a:gd name="T11" fmla="*/ 15 h 59"/>
                  <a:gd name="T12" fmla="*/ 40 w 52"/>
                  <a:gd name="T13" fmla="*/ 25 h 59"/>
                  <a:gd name="T14" fmla="*/ 40 w 52"/>
                  <a:gd name="T15" fmla="*/ 27 h 59"/>
                  <a:gd name="T16" fmla="*/ 40 w 52"/>
                  <a:gd name="T17" fmla="*/ 29 h 59"/>
                  <a:gd name="T18" fmla="*/ 38 w 52"/>
                  <a:gd name="T19" fmla="*/ 46 h 59"/>
                  <a:gd name="T20" fmla="*/ 38 w 52"/>
                  <a:gd name="T21" fmla="*/ 46 h 59"/>
                  <a:gd name="T22" fmla="*/ 34 w 52"/>
                  <a:gd name="T23" fmla="*/ 51 h 59"/>
                  <a:gd name="T24" fmla="*/ 31 w 52"/>
                  <a:gd name="T25" fmla="*/ 51 h 59"/>
                  <a:gd name="T26" fmla="*/ 27 w 52"/>
                  <a:gd name="T27" fmla="*/ 51 h 59"/>
                  <a:gd name="T28" fmla="*/ 18 w 52"/>
                  <a:gd name="T29" fmla="*/ 49 h 59"/>
                  <a:gd name="T30" fmla="*/ 15 w 52"/>
                  <a:gd name="T31" fmla="*/ 46 h 59"/>
                  <a:gd name="T32" fmla="*/ 14 w 52"/>
                  <a:gd name="T33" fmla="*/ 44 h 59"/>
                  <a:gd name="T34" fmla="*/ 13 w 52"/>
                  <a:gd name="T35" fmla="*/ 28 h 59"/>
                  <a:gd name="T36" fmla="*/ 13 w 52"/>
                  <a:gd name="T37" fmla="*/ 15 h 59"/>
                  <a:gd name="T38" fmla="*/ 11 w 52"/>
                  <a:gd name="T39" fmla="*/ 8 h 59"/>
                  <a:gd name="T40" fmla="*/ 13 w 52"/>
                  <a:gd name="T41" fmla="*/ 7 h 59"/>
                  <a:gd name="T42" fmla="*/ 11 w 52"/>
                  <a:gd name="T43" fmla="*/ 4 h 59"/>
                  <a:gd name="T44" fmla="*/ 7 w 52"/>
                  <a:gd name="T45" fmla="*/ 3 h 59"/>
                  <a:gd name="T46" fmla="*/ 6 w 52"/>
                  <a:gd name="T47" fmla="*/ 3 h 59"/>
                  <a:gd name="T48" fmla="*/ 3 w 52"/>
                  <a:gd name="T49" fmla="*/ 3 h 59"/>
                  <a:gd name="T50" fmla="*/ 1 w 52"/>
                  <a:gd name="T51" fmla="*/ 4 h 59"/>
                  <a:gd name="T52" fmla="*/ 0 w 52"/>
                  <a:gd name="T53" fmla="*/ 7 h 59"/>
                  <a:gd name="T54" fmla="*/ 0 w 52"/>
                  <a:gd name="T55" fmla="*/ 8 h 59"/>
                  <a:gd name="T56" fmla="*/ 3 w 52"/>
                  <a:gd name="T57" fmla="*/ 13 h 59"/>
                  <a:gd name="T58" fmla="*/ 3 w 52"/>
                  <a:gd name="T59" fmla="*/ 15 h 59"/>
                  <a:gd name="T60" fmla="*/ 4 w 52"/>
                  <a:gd name="T61" fmla="*/ 32 h 59"/>
                  <a:gd name="T62" fmla="*/ 6 w 52"/>
                  <a:gd name="T63" fmla="*/ 49 h 59"/>
                  <a:gd name="T64" fmla="*/ 7 w 52"/>
                  <a:gd name="T65" fmla="*/ 54 h 59"/>
                  <a:gd name="T66" fmla="*/ 17 w 52"/>
                  <a:gd name="T67" fmla="*/ 59 h 59"/>
                  <a:gd name="T68" fmla="*/ 25 w 52"/>
                  <a:gd name="T69" fmla="*/ 59 h 59"/>
                  <a:gd name="T70" fmla="*/ 25 w 52"/>
                  <a:gd name="T71" fmla="*/ 59 h 59"/>
                  <a:gd name="T72" fmla="*/ 37 w 52"/>
                  <a:gd name="T73" fmla="*/ 59 h 59"/>
                  <a:gd name="T74" fmla="*/ 42 w 52"/>
                  <a:gd name="T75" fmla="*/ 58 h 59"/>
                  <a:gd name="T76" fmla="*/ 47 w 52"/>
                  <a:gd name="T77" fmla="*/ 52 h 59"/>
                  <a:gd name="T78" fmla="*/ 48 w 52"/>
                  <a:gd name="T79" fmla="*/ 42 h 59"/>
                  <a:gd name="T80" fmla="*/ 49 w 52"/>
                  <a:gd name="T81" fmla="*/ 21 h 59"/>
                  <a:gd name="T82" fmla="*/ 51 w 52"/>
                  <a:gd name="T83" fmla="*/ 11 h 59"/>
                  <a:gd name="T84" fmla="*/ 52 w 52"/>
                  <a:gd name="T85" fmla="*/ 4 h 59"/>
                  <a:gd name="T86" fmla="*/ 52 w 52"/>
                  <a:gd name="T87" fmla="*/ 4 h 59"/>
                  <a:gd name="T88" fmla="*/ 52 w 52"/>
                  <a:gd name="T89" fmla="*/ 3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2" h="59">
                    <a:moveTo>
                      <a:pt x="51" y="1"/>
                    </a:moveTo>
                    <a:lnTo>
                      <a:pt x="51" y="1"/>
                    </a:lnTo>
                    <a:lnTo>
                      <a:pt x="49" y="0"/>
                    </a:lnTo>
                    <a:lnTo>
                      <a:pt x="49" y="0"/>
                    </a:lnTo>
                    <a:lnTo>
                      <a:pt x="47" y="1"/>
                    </a:lnTo>
                    <a:lnTo>
                      <a:pt x="47" y="1"/>
                    </a:lnTo>
                    <a:lnTo>
                      <a:pt x="44" y="1"/>
                    </a:lnTo>
                    <a:lnTo>
                      <a:pt x="44" y="1"/>
                    </a:lnTo>
                    <a:lnTo>
                      <a:pt x="41" y="4"/>
                    </a:lnTo>
                    <a:lnTo>
                      <a:pt x="41" y="4"/>
                    </a:lnTo>
                    <a:lnTo>
                      <a:pt x="40" y="7"/>
                    </a:lnTo>
                    <a:lnTo>
                      <a:pt x="40" y="7"/>
                    </a:lnTo>
                    <a:lnTo>
                      <a:pt x="40" y="8"/>
                    </a:lnTo>
                    <a:lnTo>
                      <a:pt x="40" y="8"/>
                    </a:lnTo>
                    <a:lnTo>
                      <a:pt x="40" y="8"/>
                    </a:lnTo>
                    <a:lnTo>
                      <a:pt x="40" y="11"/>
                    </a:lnTo>
                    <a:lnTo>
                      <a:pt x="40" y="11"/>
                    </a:lnTo>
                    <a:lnTo>
                      <a:pt x="40" y="15"/>
                    </a:lnTo>
                    <a:lnTo>
                      <a:pt x="40" y="15"/>
                    </a:lnTo>
                    <a:lnTo>
                      <a:pt x="40" y="20"/>
                    </a:lnTo>
                    <a:lnTo>
                      <a:pt x="40" y="25"/>
                    </a:lnTo>
                    <a:lnTo>
                      <a:pt x="40" y="25"/>
                    </a:lnTo>
                    <a:lnTo>
                      <a:pt x="40" y="27"/>
                    </a:lnTo>
                    <a:lnTo>
                      <a:pt x="40" y="27"/>
                    </a:lnTo>
                    <a:lnTo>
                      <a:pt x="40" y="29"/>
                    </a:lnTo>
                    <a:lnTo>
                      <a:pt x="40" y="29"/>
                    </a:lnTo>
                    <a:lnTo>
                      <a:pt x="40" y="29"/>
                    </a:lnTo>
                    <a:lnTo>
                      <a:pt x="40" y="38"/>
                    </a:lnTo>
                    <a:lnTo>
                      <a:pt x="40" y="38"/>
                    </a:lnTo>
                    <a:lnTo>
                      <a:pt x="38" y="46"/>
                    </a:lnTo>
                    <a:lnTo>
                      <a:pt x="38" y="46"/>
                    </a:lnTo>
                    <a:lnTo>
                      <a:pt x="38" y="46"/>
                    </a:lnTo>
                    <a:lnTo>
                      <a:pt x="38" y="46"/>
                    </a:lnTo>
                    <a:lnTo>
                      <a:pt x="37" y="49"/>
                    </a:lnTo>
                    <a:lnTo>
                      <a:pt x="37" y="49"/>
                    </a:lnTo>
                    <a:lnTo>
                      <a:pt x="34" y="51"/>
                    </a:lnTo>
                    <a:lnTo>
                      <a:pt x="34" y="51"/>
                    </a:lnTo>
                    <a:lnTo>
                      <a:pt x="31" y="51"/>
                    </a:lnTo>
                    <a:lnTo>
                      <a:pt x="31" y="51"/>
                    </a:lnTo>
                    <a:lnTo>
                      <a:pt x="28" y="51"/>
                    </a:lnTo>
                    <a:lnTo>
                      <a:pt x="27" y="51"/>
                    </a:lnTo>
                    <a:lnTo>
                      <a:pt x="27" y="51"/>
                    </a:lnTo>
                    <a:lnTo>
                      <a:pt x="18" y="49"/>
                    </a:lnTo>
                    <a:lnTo>
                      <a:pt x="18" y="49"/>
                    </a:lnTo>
                    <a:lnTo>
                      <a:pt x="18" y="49"/>
                    </a:lnTo>
                    <a:lnTo>
                      <a:pt x="15" y="48"/>
                    </a:lnTo>
                    <a:lnTo>
                      <a:pt x="15" y="48"/>
                    </a:lnTo>
                    <a:lnTo>
                      <a:pt x="15" y="46"/>
                    </a:lnTo>
                    <a:lnTo>
                      <a:pt x="15" y="46"/>
                    </a:lnTo>
                    <a:lnTo>
                      <a:pt x="14" y="44"/>
                    </a:lnTo>
                    <a:lnTo>
                      <a:pt x="14" y="44"/>
                    </a:lnTo>
                    <a:lnTo>
                      <a:pt x="14" y="41"/>
                    </a:lnTo>
                    <a:lnTo>
                      <a:pt x="14" y="41"/>
                    </a:lnTo>
                    <a:lnTo>
                      <a:pt x="13" y="28"/>
                    </a:lnTo>
                    <a:lnTo>
                      <a:pt x="13" y="28"/>
                    </a:lnTo>
                    <a:lnTo>
                      <a:pt x="13" y="15"/>
                    </a:lnTo>
                    <a:lnTo>
                      <a:pt x="13" y="15"/>
                    </a:lnTo>
                    <a:lnTo>
                      <a:pt x="13" y="11"/>
                    </a:lnTo>
                    <a:lnTo>
                      <a:pt x="13" y="11"/>
                    </a:lnTo>
                    <a:lnTo>
                      <a:pt x="11" y="8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1" y="4"/>
                    </a:lnTo>
                    <a:lnTo>
                      <a:pt x="11" y="4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6" y="3"/>
                    </a:lnTo>
                    <a:lnTo>
                      <a:pt x="6" y="3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10"/>
                    </a:lnTo>
                    <a:lnTo>
                      <a:pt x="1" y="10"/>
                    </a:lnTo>
                    <a:lnTo>
                      <a:pt x="3" y="13"/>
                    </a:lnTo>
                    <a:lnTo>
                      <a:pt x="3" y="13"/>
                    </a:lnTo>
                    <a:lnTo>
                      <a:pt x="3" y="15"/>
                    </a:lnTo>
                    <a:lnTo>
                      <a:pt x="3" y="15"/>
                    </a:lnTo>
                    <a:lnTo>
                      <a:pt x="4" y="24"/>
                    </a:lnTo>
                    <a:lnTo>
                      <a:pt x="4" y="32"/>
                    </a:lnTo>
                    <a:lnTo>
                      <a:pt x="4" y="32"/>
                    </a:lnTo>
                    <a:lnTo>
                      <a:pt x="4" y="41"/>
                    </a:lnTo>
                    <a:lnTo>
                      <a:pt x="4" y="41"/>
                    </a:lnTo>
                    <a:lnTo>
                      <a:pt x="6" y="49"/>
                    </a:lnTo>
                    <a:lnTo>
                      <a:pt x="6" y="49"/>
                    </a:lnTo>
                    <a:lnTo>
                      <a:pt x="7" y="54"/>
                    </a:lnTo>
                    <a:lnTo>
                      <a:pt x="7" y="54"/>
                    </a:lnTo>
                    <a:lnTo>
                      <a:pt x="11" y="58"/>
                    </a:lnTo>
                    <a:lnTo>
                      <a:pt x="11" y="58"/>
                    </a:lnTo>
                    <a:lnTo>
                      <a:pt x="17" y="59"/>
                    </a:lnTo>
                    <a:lnTo>
                      <a:pt x="17" y="59"/>
                    </a:lnTo>
                    <a:lnTo>
                      <a:pt x="23" y="59"/>
                    </a:lnTo>
                    <a:lnTo>
                      <a:pt x="25" y="59"/>
                    </a:lnTo>
                    <a:lnTo>
                      <a:pt x="25" y="59"/>
                    </a:lnTo>
                    <a:lnTo>
                      <a:pt x="25" y="59"/>
                    </a:lnTo>
                    <a:lnTo>
                      <a:pt x="25" y="59"/>
                    </a:lnTo>
                    <a:lnTo>
                      <a:pt x="31" y="59"/>
                    </a:lnTo>
                    <a:lnTo>
                      <a:pt x="31" y="59"/>
                    </a:lnTo>
                    <a:lnTo>
                      <a:pt x="37" y="59"/>
                    </a:lnTo>
                    <a:lnTo>
                      <a:pt x="37" y="59"/>
                    </a:lnTo>
                    <a:lnTo>
                      <a:pt x="42" y="58"/>
                    </a:lnTo>
                    <a:lnTo>
                      <a:pt x="42" y="58"/>
                    </a:lnTo>
                    <a:lnTo>
                      <a:pt x="47" y="54"/>
                    </a:lnTo>
                    <a:lnTo>
                      <a:pt x="47" y="54"/>
                    </a:lnTo>
                    <a:lnTo>
                      <a:pt x="47" y="52"/>
                    </a:lnTo>
                    <a:lnTo>
                      <a:pt x="47" y="52"/>
                    </a:lnTo>
                    <a:lnTo>
                      <a:pt x="48" y="42"/>
                    </a:lnTo>
                    <a:lnTo>
                      <a:pt x="48" y="42"/>
                    </a:lnTo>
                    <a:lnTo>
                      <a:pt x="49" y="31"/>
                    </a:lnTo>
                    <a:lnTo>
                      <a:pt x="49" y="31"/>
                    </a:lnTo>
                    <a:lnTo>
                      <a:pt x="49" y="21"/>
                    </a:lnTo>
                    <a:lnTo>
                      <a:pt x="49" y="21"/>
                    </a:lnTo>
                    <a:lnTo>
                      <a:pt x="51" y="11"/>
                    </a:lnTo>
                    <a:lnTo>
                      <a:pt x="51" y="11"/>
                    </a:lnTo>
                    <a:lnTo>
                      <a:pt x="51" y="7"/>
                    </a:lnTo>
                    <a:lnTo>
                      <a:pt x="51" y="7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3"/>
                    </a:lnTo>
                    <a:lnTo>
                      <a:pt x="52" y="3"/>
                    </a:lnTo>
                    <a:lnTo>
                      <a:pt x="51" y="1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27" name="Freeform 38"/>
              <p:cNvSpPr>
                <a:spLocks noEditPoints="1"/>
              </p:cNvSpPr>
              <p:nvPr userDrawn="1"/>
            </p:nvSpPr>
            <p:spPr bwMode="auto">
              <a:xfrm>
                <a:off x="2150004" y="-218556"/>
                <a:ext cx="82550" cy="96838"/>
              </a:xfrm>
              <a:custGeom>
                <a:avLst/>
                <a:gdLst>
                  <a:gd name="T0" fmla="*/ 52 w 52"/>
                  <a:gd name="T1" fmla="*/ 24 h 61"/>
                  <a:gd name="T2" fmla="*/ 52 w 52"/>
                  <a:gd name="T3" fmla="*/ 17 h 61"/>
                  <a:gd name="T4" fmla="*/ 46 w 52"/>
                  <a:gd name="T5" fmla="*/ 4 h 61"/>
                  <a:gd name="T6" fmla="*/ 42 w 52"/>
                  <a:gd name="T7" fmla="*/ 2 h 61"/>
                  <a:gd name="T8" fmla="*/ 34 w 52"/>
                  <a:gd name="T9" fmla="*/ 0 h 61"/>
                  <a:gd name="T10" fmla="*/ 31 w 52"/>
                  <a:gd name="T11" fmla="*/ 0 h 61"/>
                  <a:gd name="T12" fmla="*/ 28 w 52"/>
                  <a:gd name="T13" fmla="*/ 0 h 61"/>
                  <a:gd name="T14" fmla="*/ 15 w 52"/>
                  <a:gd name="T15" fmla="*/ 2 h 61"/>
                  <a:gd name="T16" fmla="*/ 12 w 52"/>
                  <a:gd name="T17" fmla="*/ 0 h 61"/>
                  <a:gd name="T18" fmla="*/ 10 w 52"/>
                  <a:gd name="T19" fmla="*/ 0 h 61"/>
                  <a:gd name="T20" fmla="*/ 5 w 52"/>
                  <a:gd name="T21" fmla="*/ 2 h 61"/>
                  <a:gd name="T22" fmla="*/ 4 w 52"/>
                  <a:gd name="T23" fmla="*/ 3 h 61"/>
                  <a:gd name="T24" fmla="*/ 3 w 52"/>
                  <a:gd name="T25" fmla="*/ 6 h 61"/>
                  <a:gd name="T26" fmla="*/ 4 w 52"/>
                  <a:gd name="T27" fmla="*/ 7 h 61"/>
                  <a:gd name="T28" fmla="*/ 4 w 52"/>
                  <a:gd name="T29" fmla="*/ 9 h 61"/>
                  <a:gd name="T30" fmla="*/ 7 w 52"/>
                  <a:gd name="T31" fmla="*/ 14 h 61"/>
                  <a:gd name="T32" fmla="*/ 7 w 52"/>
                  <a:gd name="T33" fmla="*/ 19 h 61"/>
                  <a:gd name="T34" fmla="*/ 5 w 52"/>
                  <a:gd name="T35" fmla="*/ 38 h 61"/>
                  <a:gd name="T36" fmla="*/ 4 w 52"/>
                  <a:gd name="T37" fmla="*/ 45 h 61"/>
                  <a:gd name="T38" fmla="*/ 0 w 52"/>
                  <a:gd name="T39" fmla="*/ 55 h 61"/>
                  <a:gd name="T40" fmla="*/ 0 w 52"/>
                  <a:gd name="T41" fmla="*/ 57 h 61"/>
                  <a:gd name="T42" fmla="*/ 1 w 52"/>
                  <a:gd name="T43" fmla="*/ 60 h 61"/>
                  <a:gd name="T44" fmla="*/ 4 w 52"/>
                  <a:gd name="T45" fmla="*/ 61 h 61"/>
                  <a:gd name="T46" fmla="*/ 7 w 52"/>
                  <a:gd name="T47" fmla="*/ 60 h 61"/>
                  <a:gd name="T48" fmla="*/ 8 w 52"/>
                  <a:gd name="T49" fmla="*/ 58 h 61"/>
                  <a:gd name="T50" fmla="*/ 14 w 52"/>
                  <a:gd name="T51" fmla="*/ 55 h 61"/>
                  <a:gd name="T52" fmla="*/ 21 w 52"/>
                  <a:gd name="T53" fmla="*/ 55 h 61"/>
                  <a:gd name="T54" fmla="*/ 27 w 52"/>
                  <a:gd name="T55" fmla="*/ 57 h 61"/>
                  <a:gd name="T56" fmla="*/ 44 w 52"/>
                  <a:gd name="T57" fmla="*/ 53 h 61"/>
                  <a:gd name="T58" fmla="*/ 48 w 52"/>
                  <a:gd name="T59" fmla="*/ 50 h 61"/>
                  <a:gd name="T60" fmla="*/ 52 w 52"/>
                  <a:gd name="T61" fmla="*/ 38 h 61"/>
                  <a:gd name="T62" fmla="*/ 52 w 52"/>
                  <a:gd name="T63" fmla="*/ 31 h 61"/>
                  <a:gd name="T64" fmla="*/ 31 w 52"/>
                  <a:gd name="T65" fmla="*/ 48 h 61"/>
                  <a:gd name="T66" fmla="*/ 24 w 52"/>
                  <a:gd name="T67" fmla="*/ 48 h 61"/>
                  <a:gd name="T68" fmla="*/ 14 w 52"/>
                  <a:gd name="T69" fmla="*/ 48 h 61"/>
                  <a:gd name="T70" fmla="*/ 15 w 52"/>
                  <a:gd name="T71" fmla="*/ 37 h 61"/>
                  <a:gd name="T72" fmla="*/ 15 w 52"/>
                  <a:gd name="T73" fmla="*/ 21 h 61"/>
                  <a:gd name="T74" fmla="*/ 15 w 52"/>
                  <a:gd name="T75" fmla="*/ 9 h 61"/>
                  <a:gd name="T76" fmla="*/ 22 w 52"/>
                  <a:gd name="T77" fmla="*/ 9 h 61"/>
                  <a:gd name="T78" fmla="*/ 34 w 52"/>
                  <a:gd name="T79" fmla="*/ 9 h 61"/>
                  <a:gd name="T80" fmla="*/ 37 w 52"/>
                  <a:gd name="T81" fmla="*/ 9 h 61"/>
                  <a:gd name="T82" fmla="*/ 41 w 52"/>
                  <a:gd name="T83" fmla="*/ 13 h 61"/>
                  <a:gd name="T84" fmla="*/ 42 w 52"/>
                  <a:gd name="T85" fmla="*/ 20 h 61"/>
                  <a:gd name="T86" fmla="*/ 44 w 52"/>
                  <a:gd name="T87" fmla="*/ 28 h 61"/>
                  <a:gd name="T88" fmla="*/ 44 w 52"/>
                  <a:gd name="T89" fmla="*/ 34 h 61"/>
                  <a:gd name="T90" fmla="*/ 41 w 52"/>
                  <a:gd name="T91" fmla="*/ 4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2" h="61">
                    <a:moveTo>
                      <a:pt x="52" y="31"/>
                    </a:moveTo>
                    <a:lnTo>
                      <a:pt x="52" y="31"/>
                    </a:lnTo>
                    <a:lnTo>
                      <a:pt x="52" y="24"/>
                    </a:lnTo>
                    <a:lnTo>
                      <a:pt x="52" y="24"/>
                    </a:lnTo>
                    <a:lnTo>
                      <a:pt x="52" y="17"/>
                    </a:lnTo>
                    <a:lnTo>
                      <a:pt x="52" y="17"/>
                    </a:lnTo>
                    <a:lnTo>
                      <a:pt x="51" y="10"/>
                    </a:lnTo>
                    <a:lnTo>
                      <a:pt x="51" y="10"/>
                    </a:lnTo>
                    <a:lnTo>
                      <a:pt x="46" y="4"/>
                    </a:lnTo>
                    <a:lnTo>
                      <a:pt x="46" y="4"/>
                    </a:lnTo>
                    <a:lnTo>
                      <a:pt x="42" y="2"/>
                    </a:lnTo>
                    <a:lnTo>
                      <a:pt x="42" y="2"/>
                    </a:lnTo>
                    <a:lnTo>
                      <a:pt x="38" y="2"/>
                    </a:lnTo>
                    <a:lnTo>
                      <a:pt x="38" y="2"/>
                    </a:lnTo>
                    <a:lnTo>
                      <a:pt x="34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28" y="0"/>
                    </a:lnTo>
                    <a:lnTo>
                      <a:pt x="28" y="0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3" y="6"/>
                    </a:lnTo>
                    <a:lnTo>
                      <a:pt x="3" y="6"/>
                    </a:lnTo>
                    <a:lnTo>
                      <a:pt x="3" y="6"/>
                    </a:lnTo>
                    <a:lnTo>
                      <a:pt x="3" y="6"/>
                    </a:lnTo>
                    <a:lnTo>
                      <a:pt x="3" y="6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4" y="9"/>
                    </a:lnTo>
                    <a:lnTo>
                      <a:pt x="4" y="9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7" y="19"/>
                    </a:lnTo>
                    <a:lnTo>
                      <a:pt x="7" y="19"/>
                    </a:lnTo>
                    <a:lnTo>
                      <a:pt x="7" y="21"/>
                    </a:lnTo>
                    <a:lnTo>
                      <a:pt x="7" y="21"/>
                    </a:lnTo>
                    <a:lnTo>
                      <a:pt x="5" y="38"/>
                    </a:lnTo>
                    <a:lnTo>
                      <a:pt x="5" y="38"/>
                    </a:lnTo>
                    <a:lnTo>
                      <a:pt x="4" y="45"/>
                    </a:lnTo>
                    <a:lnTo>
                      <a:pt x="4" y="45"/>
                    </a:lnTo>
                    <a:lnTo>
                      <a:pt x="1" y="51"/>
                    </a:lnTo>
                    <a:lnTo>
                      <a:pt x="1" y="51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1" y="60"/>
                    </a:lnTo>
                    <a:lnTo>
                      <a:pt x="1" y="60"/>
                    </a:lnTo>
                    <a:lnTo>
                      <a:pt x="4" y="61"/>
                    </a:lnTo>
                    <a:lnTo>
                      <a:pt x="4" y="61"/>
                    </a:lnTo>
                    <a:lnTo>
                      <a:pt x="4" y="61"/>
                    </a:lnTo>
                    <a:lnTo>
                      <a:pt x="4" y="61"/>
                    </a:lnTo>
                    <a:lnTo>
                      <a:pt x="4" y="61"/>
                    </a:lnTo>
                    <a:lnTo>
                      <a:pt x="7" y="60"/>
                    </a:lnTo>
                    <a:lnTo>
                      <a:pt x="7" y="60"/>
                    </a:lnTo>
                    <a:lnTo>
                      <a:pt x="8" y="58"/>
                    </a:lnTo>
                    <a:lnTo>
                      <a:pt x="8" y="58"/>
                    </a:lnTo>
                    <a:lnTo>
                      <a:pt x="11" y="57"/>
                    </a:lnTo>
                    <a:lnTo>
                      <a:pt x="11" y="57"/>
                    </a:lnTo>
                    <a:lnTo>
                      <a:pt x="14" y="55"/>
                    </a:lnTo>
                    <a:lnTo>
                      <a:pt x="15" y="55"/>
                    </a:lnTo>
                    <a:lnTo>
                      <a:pt x="15" y="55"/>
                    </a:lnTo>
                    <a:lnTo>
                      <a:pt x="21" y="55"/>
                    </a:lnTo>
                    <a:lnTo>
                      <a:pt x="21" y="55"/>
                    </a:lnTo>
                    <a:lnTo>
                      <a:pt x="27" y="57"/>
                    </a:lnTo>
                    <a:lnTo>
                      <a:pt x="27" y="57"/>
                    </a:lnTo>
                    <a:lnTo>
                      <a:pt x="35" y="55"/>
                    </a:lnTo>
                    <a:lnTo>
                      <a:pt x="35" y="55"/>
                    </a:lnTo>
                    <a:lnTo>
                      <a:pt x="44" y="53"/>
                    </a:lnTo>
                    <a:lnTo>
                      <a:pt x="44" y="53"/>
                    </a:lnTo>
                    <a:lnTo>
                      <a:pt x="48" y="50"/>
                    </a:lnTo>
                    <a:lnTo>
                      <a:pt x="48" y="50"/>
                    </a:lnTo>
                    <a:lnTo>
                      <a:pt x="51" y="44"/>
                    </a:lnTo>
                    <a:lnTo>
                      <a:pt x="51" y="44"/>
                    </a:lnTo>
                    <a:lnTo>
                      <a:pt x="52" y="38"/>
                    </a:lnTo>
                    <a:lnTo>
                      <a:pt x="52" y="38"/>
                    </a:lnTo>
                    <a:lnTo>
                      <a:pt x="52" y="33"/>
                    </a:lnTo>
                    <a:lnTo>
                      <a:pt x="52" y="31"/>
                    </a:lnTo>
                    <a:close/>
                    <a:moveTo>
                      <a:pt x="37" y="47"/>
                    </a:moveTo>
                    <a:lnTo>
                      <a:pt x="37" y="47"/>
                    </a:lnTo>
                    <a:lnTo>
                      <a:pt x="31" y="48"/>
                    </a:lnTo>
                    <a:lnTo>
                      <a:pt x="31" y="48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18" y="48"/>
                    </a:lnTo>
                    <a:lnTo>
                      <a:pt x="18" y="48"/>
                    </a:lnTo>
                    <a:lnTo>
                      <a:pt x="14" y="48"/>
                    </a:lnTo>
                    <a:lnTo>
                      <a:pt x="14" y="48"/>
                    </a:lnTo>
                    <a:lnTo>
                      <a:pt x="15" y="37"/>
                    </a:lnTo>
                    <a:lnTo>
                      <a:pt x="15" y="37"/>
                    </a:lnTo>
                    <a:lnTo>
                      <a:pt x="15" y="24"/>
                    </a:lnTo>
                    <a:lnTo>
                      <a:pt x="15" y="21"/>
                    </a:lnTo>
                    <a:lnTo>
                      <a:pt x="15" y="21"/>
                    </a:lnTo>
                    <a:lnTo>
                      <a:pt x="15" y="16"/>
                    </a:lnTo>
                    <a:lnTo>
                      <a:pt x="15" y="16"/>
                    </a:lnTo>
                    <a:lnTo>
                      <a:pt x="15" y="9"/>
                    </a:lnTo>
                    <a:lnTo>
                      <a:pt x="15" y="9"/>
                    </a:lnTo>
                    <a:lnTo>
                      <a:pt x="22" y="9"/>
                    </a:lnTo>
                    <a:lnTo>
                      <a:pt x="22" y="9"/>
                    </a:lnTo>
                    <a:lnTo>
                      <a:pt x="29" y="9"/>
                    </a:lnTo>
                    <a:lnTo>
                      <a:pt x="29" y="9"/>
                    </a:lnTo>
                    <a:lnTo>
                      <a:pt x="34" y="9"/>
                    </a:lnTo>
                    <a:lnTo>
                      <a:pt x="34" y="9"/>
                    </a:lnTo>
                    <a:lnTo>
                      <a:pt x="37" y="9"/>
                    </a:lnTo>
                    <a:lnTo>
                      <a:pt x="37" y="9"/>
                    </a:lnTo>
                    <a:lnTo>
                      <a:pt x="39" y="10"/>
                    </a:lnTo>
                    <a:lnTo>
                      <a:pt x="39" y="10"/>
                    </a:lnTo>
                    <a:lnTo>
                      <a:pt x="41" y="13"/>
                    </a:lnTo>
                    <a:lnTo>
                      <a:pt x="41" y="13"/>
                    </a:lnTo>
                    <a:lnTo>
                      <a:pt x="41" y="13"/>
                    </a:lnTo>
                    <a:lnTo>
                      <a:pt x="42" y="20"/>
                    </a:lnTo>
                    <a:lnTo>
                      <a:pt x="42" y="20"/>
                    </a:lnTo>
                    <a:lnTo>
                      <a:pt x="44" y="27"/>
                    </a:lnTo>
                    <a:lnTo>
                      <a:pt x="44" y="28"/>
                    </a:lnTo>
                    <a:lnTo>
                      <a:pt x="44" y="28"/>
                    </a:lnTo>
                    <a:lnTo>
                      <a:pt x="44" y="34"/>
                    </a:lnTo>
                    <a:lnTo>
                      <a:pt x="44" y="34"/>
                    </a:lnTo>
                    <a:lnTo>
                      <a:pt x="42" y="40"/>
                    </a:lnTo>
                    <a:lnTo>
                      <a:pt x="42" y="40"/>
                    </a:lnTo>
                    <a:lnTo>
                      <a:pt x="41" y="44"/>
                    </a:lnTo>
                    <a:lnTo>
                      <a:pt x="41" y="44"/>
                    </a:lnTo>
                    <a:lnTo>
                      <a:pt x="37" y="4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28" name="Freeform 41"/>
              <p:cNvSpPr>
                <a:spLocks noEditPoints="1"/>
              </p:cNvSpPr>
              <p:nvPr userDrawn="1"/>
            </p:nvSpPr>
            <p:spPr bwMode="auto">
              <a:xfrm>
                <a:off x="2238904" y="-218556"/>
                <a:ext cx="84138" cy="96838"/>
              </a:xfrm>
              <a:custGeom>
                <a:avLst/>
                <a:gdLst>
                  <a:gd name="T0" fmla="*/ 53 w 53"/>
                  <a:gd name="T1" fmla="*/ 24 h 61"/>
                  <a:gd name="T2" fmla="*/ 53 w 53"/>
                  <a:gd name="T3" fmla="*/ 17 h 61"/>
                  <a:gd name="T4" fmla="*/ 47 w 53"/>
                  <a:gd name="T5" fmla="*/ 4 h 61"/>
                  <a:gd name="T6" fmla="*/ 43 w 53"/>
                  <a:gd name="T7" fmla="*/ 2 h 61"/>
                  <a:gd name="T8" fmla="*/ 34 w 53"/>
                  <a:gd name="T9" fmla="*/ 0 h 61"/>
                  <a:gd name="T10" fmla="*/ 32 w 53"/>
                  <a:gd name="T11" fmla="*/ 0 h 61"/>
                  <a:gd name="T12" fmla="*/ 29 w 53"/>
                  <a:gd name="T13" fmla="*/ 0 h 61"/>
                  <a:gd name="T14" fmla="*/ 16 w 53"/>
                  <a:gd name="T15" fmla="*/ 2 h 61"/>
                  <a:gd name="T16" fmla="*/ 13 w 53"/>
                  <a:gd name="T17" fmla="*/ 0 h 61"/>
                  <a:gd name="T18" fmla="*/ 10 w 53"/>
                  <a:gd name="T19" fmla="*/ 0 h 61"/>
                  <a:gd name="T20" fmla="*/ 5 w 53"/>
                  <a:gd name="T21" fmla="*/ 2 h 61"/>
                  <a:gd name="T22" fmla="*/ 3 w 53"/>
                  <a:gd name="T23" fmla="*/ 3 h 61"/>
                  <a:gd name="T24" fmla="*/ 3 w 53"/>
                  <a:gd name="T25" fmla="*/ 6 h 61"/>
                  <a:gd name="T26" fmla="*/ 3 w 53"/>
                  <a:gd name="T27" fmla="*/ 7 h 61"/>
                  <a:gd name="T28" fmla="*/ 5 w 53"/>
                  <a:gd name="T29" fmla="*/ 9 h 61"/>
                  <a:gd name="T30" fmla="*/ 7 w 53"/>
                  <a:gd name="T31" fmla="*/ 14 h 61"/>
                  <a:gd name="T32" fmla="*/ 7 w 53"/>
                  <a:gd name="T33" fmla="*/ 19 h 61"/>
                  <a:gd name="T34" fmla="*/ 6 w 53"/>
                  <a:gd name="T35" fmla="*/ 38 h 61"/>
                  <a:gd name="T36" fmla="*/ 5 w 53"/>
                  <a:gd name="T37" fmla="*/ 45 h 61"/>
                  <a:gd name="T38" fmla="*/ 0 w 53"/>
                  <a:gd name="T39" fmla="*/ 55 h 61"/>
                  <a:gd name="T40" fmla="*/ 0 w 53"/>
                  <a:gd name="T41" fmla="*/ 57 h 61"/>
                  <a:gd name="T42" fmla="*/ 2 w 53"/>
                  <a:gd name="T43" fmla="*/ 60 h 61"/>
                  <a:gd name="T44" fmla="*/ 3 w 53"/>
                  <a:gd name="T45" fmla="*/ 61 h 61"/>
                  <a:gd name="T46" fmla="*/ 5 w 53"/>
                  <a:gd name="T47" fmla="*/ 61 h 61"/>
                  <a:gd name="T48" fmla="*/ 9 w 53"/>
                  <a:gd name="T49" fmla="*/ 58 h 61"/>
                  <a:gd name="T50" fmla="*/ 10 w 53"/>
                  <a:gd name="T51" fmla="*/ 57 h 61"/>
                  <a:gd name="T52" fmla="*/ 15 w 53"/>
                  <a:gd name="T53" fmla="*/ 55 h 61"/>
                  <a:gd name="T54" fmla="*/ 27 w 53"/>
                  <a:gd name="T55" fmla="*/ 57 h 61"/>
                  <a:gd name="T56" fmla="*/ 36 w 53"/>
                  <a:gd name="T57" fmla="*/ 55 h 61"/>
                  <a:gd name="T58" fmla="*/ 49 w 53"/>
                  <a:gd name="T59" fmla="*/ 50 h 61"/>
                  <a:gd name="T60" fmla="*/ 51 w 53"/>
                  <a:gd name="T61" fmla="*/ 44 h 61"/>
                  <a:gd name="T62" fmla="*/ 53 w 53"/>
                  <a:gd name="T63" fmla="*/ 33 h 61"/>
                  <a:gd name="T64" fmla="*/ 36 w 53"/>
                  <a:gd name="T65" fmla="*/ 47 h 61"/>
                  <a:gd name="T66" fmla="*/ 24 w 53"/>
                  <a:gd name="T67" fmla="*/ 48 h 61"/>
                  <a:gd name="T68" fmla="*/ 19 w 53"/>
                  <a:gd name="T69" fmla="*/ 48 h 61"/>
                  <a:gd name="T70" fmla="*/ 16 w 53"/>
                  <a:gd name="T71" fmla="*/ 37 h 61"/>
                  <a:gd name="T72" fmla="*/ 16 w 53"/>
                  <a:gd name="T73" fmla="*/ 21 h 61"/>
                  <a:gd name="T74" fmla="*/ 16 w 53"/>
                  <a:gd name="T75" fmla="*/ 16 h 61"/>
                  <a:gd name="T76" fmla="*/ 22 w 53"/>
                  <a:gd name="T77" fmla="*/ 9 h 61"/>
                  <a:gd name="T78" fmla="*/ 30 w 53"/>
                  <a:gd name="T79" fmla="*/ 9 h 61"/>
                  <a:gd name="T80" fmla="*/ 36 w 53"/>
                  <a:gd name="T81" fmla="*/ 9 h 61"/>
                  <a:gd name="T82" fmla="*/ 39 w 53"/>
                  <a:gd name="T83" fmla="*/ 10 h 61"/>
                  <a:gd name="T84" fmla="*/ 41 w 53"/>
                  <a:gd name="T85" fmla="*/ 13 h 61"/>
                  <a:gd name="T86" fmla="*/ 44 w 53"/>
                  <a:gd name="T87" fmla="*/ 27 h 61"/>
                  <a:gd name="T88" fmla="*/ 43 w 53"/>
                  <a:gd name="T89" fmla="*/ 34 h 61"/>
                  <a:gd name="T90" fmla="*/ 43 w 53"/>
                  <a:gd name="T91" fmla="*/ 40 h 61"/>
                  <a:gd name="T92" fmla="*/ 36 w 53"/>
                  <a:gd name="T93" fmla="*/ 47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53" h="61">
                    <a:moveTo>
                      <a:pt x="53" y="31"/>
                    </a:moveTo>
                    <a:lnTo>
                      <a:pt x="53" y="31"/>
                    </a:lnTo>
                    <a:lnTo>
                      <a:pt x="53" y="24"/>
                    </a:lnTo>
                    <a:lnTo>
                      <a:pt x="53" y="24"/>
                    </a:lnTo>
                    <a:lnTo>
                      <a:pt x="53" y="17"/>
                    </a:lnTo>
                    <a:lnTo>
                      <a:pt x="53" y="17"/>
                    </a:lnTo>
                    <a:lnTo>
                      <a:pt x="50" y="10"/>
                    </a:lnTo>
                    <a:lnTo>
                      <a:pt x="50" y="10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43" y="2"/>
                    </a:lnTo>
                    <a:lnTo>
                      <a:pt x="43" y="2"/>
                    </a:lnTo>
                    <a:lnTo>
                      <a:pt x="37" y="2"/>
                    </a:lnTo>
                    <a:lnTo>
                      <a:pt x="37" y="2"/>
                    </a:lnTo>
                    <a:lnTo>
                      <a:pt x="34" y="0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16" y="2"/>
                    </a:lnTo>
                    <a:lnTo>
                      <a:pt x="16" y="2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3" y="6"/>
                    </a:lnTo>
                    <a:lnTo>
                      <a:pt x="3" y="6"/>
                    </a:lnTo>
                    <a:lnTo>
                      <a:pt x="3" y="6"/>
                    </a:lnTo>
                    <a:lnTo>
                      <a:pt x="3" y="6"/>
                    </a:lnTo>
                    <a:lnTo>
                      <a:pt x="3" y="6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5" y="9"/>
                    </a:lnTo>
                    <a:lnTo>
                      <a:pt x="5" y="9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7" y="19"/>
                    </a:lnTo>
                    <a:lnTo>
                      <a:pt x="7" y="19"/>
                    </a:lnTo>
                    <a:lnTo>
                      <a:pt x="7" y="21"/>
                    </a:lnTo>
                    <a:lnTo>
                      <a:pt x="7" y="21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5" y="45"/>
                    </a:lnTo>
                    <a:lnTo>
                      <a:pt x="5" y="45"/>
                    </a:lnTo>
                    <a:lnTo>
                      <a:pt x="2" y="51"/>
                    </a:lnTo>
                    <a:lnTo>
                      <a:pt x="2" y="51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2" y="60"/>
                    </a:lnTo>
                    <a:lnTo>
                      <a:pt x="2" y="60"/>
                    </a:lnTo>
                    <a:lnTo>
                      <a:pt x="3" y="61"/>
                    </a:lnTo>
                    <a:lnTo>
                      <a:pt x="3" y="61"/>
                    </a:lnTo>
                    <a:lnTo>
                      <a:pt x="3" y="61"/>
                    </a:lnTo>
                    <a:lnTo>
                      <a:pt x="3" y="61"/>
                    </a:lnTo>
                    <a:lnTo>
                      <a:pt x="5" y="61"/>
                    </a:lnTo>
                    <a:lnTo>
                      <a:pt x="5" y="61"/>
                    </a:lnTo>
                    <a:lnTo>
                      <a:pt x="6" y="60"/>
                    </a:lnTo>
                    <a:lnTo>
                      <a:pt x="6" y="60"/>
                    </a:lnTo>
                    <a:lnTo>
                      <a:pt x="9" y="58"/>
                    </a:lnTo>
                    <a:lnTo>
                      <a:pt x="9" y="58"/>
                    </a:lnTo>
                    <a:lnTo>
                      <a:pt x="10" y="57"/>
                    </a:lnTo>
                    <a:lnTo>
                      <a:pt x="10" y="57"/>
                    </a:lnTo>
                    <a:lnTo>
                      <a:pt x="13" y="55"/>
                    </a:lnTo>
                    <a:lnTo>
                      <a:pt x="15" y="55"/>
                    </a:lnTo>
                    <a:lnTo>
                      <a:pt x="15" y="55"/>
                    </a:lnTo>
                    <a:lnTo>
                      <a:pt x="20" y="55"/>
                    </a:lnTo>
                    <a:lnTo>
                      <a:pt x="20" y="55"/>
                    </a:lnTo>
                    <a:lnTo>
                      <a:pt x="27" y="57"/>
                    </a:lnTo>
                    <a:lnTo>
                      <a:pt x="27" y="57"/>
                    </a:lnTo>
                    <a:lnTo>
                      <a:pt x="36" y="55"/>
                    </a:lnTo>
                    <a:lnTo>
                      <a:pt x="36" y="55"/>
                    </a:lnTo>
                    <a:lnTo>
                      <a:pt x="43" y="53"/>
                    </a:lnTo>
                    <a:lnTo>
                      <a:pt x="43" y="53"/>
                    </a:lnTo>
                    <a:lnTo>
                      <a:pt x="49" y="50"/>
                    </a:lnTo>
                    <a:lnTo>
                      <a:pt x="49" y="50"/>
                    </a:lnTo>
                    <a:lnTo>
                      <a:pt x="51" y="44"/>
                    </a:lnTo>
                    <a:lnTo>
                      <a:pt x="51" y="44"/>
                    </a:lnTo>
                    <a:lnTo>
                      <a:pt x="53" y="38"/>
                    </a:lnTo>
                    <a:lnTo>
                      <a:pt x="53" y="38"/>
                    </a:lnTo>
                    <a:lnTo>
                      <a:pt x="53" y="33"/>
                    </a:lnTo>
                    <a:lnTo>
                      <a:pt x="53" y="31"/>
                    </a:lnTo>
                    <a:close/>
                    <a:moveTo>
                      <a:pt x="36" y="47"/>
                    </a:moveTo>
                    <a:lnTo>
                      <a:pt x="36" y="47"/>
                    </a:lnTo>
                    <a:lnTo>
                      <a:pt x="30" y="48"/>
                    </a:lnTo>
                    <a:lnTo>
                      <a:pt x="30" y="48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19" y="48"/>
                    </a:lnTo>
                    <a:lnTo>
                      <a:pt x="19" y="48"/>
                    </a:lnTo>
                    <a:lnTo>
                      <a:pt x="13" y="48"/>
                    </a:lnTo>
                    <a:lnTo>
                      <a:pt x="13" y="48"/>
                    </a:lnTo>
                    <a:lnTo>
                      <a:pt x="16" y="37"/>
                    </a:lnTo>
                    <a:lnTo>
                      <a:pt x="16" y="37"/>
                    </a:lnTo>
                    <a:lnTo>
                      <a:pt x="16" y="24"/>
                    </a:lnTo>
                    <a:lnTo>
                      <a:pt x="16" y="21"/>
                    </a:lnTo>
                    <a:lnTo>
                      <a:pt x="16" y="21"/>
                    </a:lnTo>
                    <a:lnTo>
                      <a:pt x="16" y="16"/>
                    </a:lnTo>
                    <a:lnTo>
                      <a:pt x="16" y="16"/>
                    </a:lnTo>
                    <a:lnTo>
                      <a:pt x="15" y="9"/>
                    </a:lnTo>
                    <a:lnTo>
                      <a:pt x="15" y="9"/>
                    </a:lnTo>
                    <a:lnTo>
                      <a:pt x="22" y="9"/>
                    </a:lnTo>
                    <a:lnTo>
                      <a:pt x="22" y="9"/>
                    </a:lnTo>
                    <a:lnTo>
                      <a:pt x="30" y="9"/>
                    </a:lnTo>
                    <a:lnTo>
                      <a:pt x="30" y="9"/>
                    </a:lnTo>
                    <a:lnTo>
                      <a:pt x="33" y="9"/>
                    </a:lnTo>
                    <a:lnTo>
                      <a:pt x="33" y="9"/>
                    </a:lnTo>
                    <a:lnTo>
                      <a:pt x="36" y="9"/>
                    </a:lnTo>
                    <a:lnTo>
                      <a:pt x="36" y="9"/>
                    </a:lnTo>
                    <a:lnTo>
                      <a:pt x="39" y="10"/>
                    </a:lnTo>
                    <a:lnTo>
                      <a:pt x="39" y="10"/>
                    </a:lnTo>
                    <a:lnTo>
                      <a:pt x="41" y="13"/>
                    </a:lnTo>
                    <a:lnTo>
                      <a:pt x="41" y="13"/>
                    </a:lnTo>
                    <a:lnTo>
                      <a:pt x="41" y="13"/>
                    </a:lnTo>
                    <a:lnTo>
                      <a:pt x="43" y="20"/>
                    </a:lnTo>
                    <a:lnTo>
                      <a:pt x="43" y="20"/>
                    </a:lnTo>
                    <a:lnTo>
                      <a:pt x="44" y="27"/>
                    </a:lnTo>
                    <a:lnTo>
                      <a:pt x="44" y="28"/>
                    </a:lnTo>
                    <a:lnTo>
                      <a:pt x="44" y="28"/>
                    </a:lnTo>
                    <a:lnTo>
                      <a:pt x="43" y="34"/>
                    </a:lnTo>
                    <a:lnTo>
                      <a:pt x="43" y="34"/>
                    </a:lnTo>
                    <a:lnTo>
                      <a:pt x="43" y="40"/>
                    </a:lnTo>
                    <a:lnTo>
                      <a:pt x="43" y="40"/>
                    </a:lnTo>
                    <a:lnTo>
                      <a:pt x="40" y="44"/>
                    </a:lnTo>
                    <a:lnTo>
                      <a:pt x="40" y="44"/>
                    </a:lnTo>
                    <a:lnTo>
                      <a:pt x="36" y="47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29" name="Freeform 44"/>
              <p:cNvSpPr>
                <a:spLocks/>
              </p:cNvSpPr>
              <p:nvPr userDrawn="1"/>
            </p:nvSpPr>
            <p:spPr bwMode="auto">
              <a:xfrm>
                <a:off x="2324629" y="-223318"/>
                <a:ext cx="90488" cy="101600"/>
              </a:xfrm>
              <a:custGeom>
                <a:avLst/>
                <a:gdLst>
                  <a:gd name="T0" fmla="*/ 55 w 57"/>
                  <a:gd name="T1" fmla="*/ 57 h 64"/>
                  <a:gd name="T2" fmla="*/ 55 w 57"/>
                  <a:gd name="T3" fmla="*/ 56 h 64"/>
                  <a:gd name="T4" fmla="*/ 53 w 57"/>
                  <a:gd name="T5" fmla="*/ 50 h 64"/>
                  <a:gd name="T6" fmla="*/ 51 w 57"/>
                  <a:gd name="T7" fmla="*/ 41 h 64"/>
                  <a:gd name="T8" fmla="*/ 51 w 57"/>
                  <a:gd name="T9" fmla="*/ 24 h 64"/>
                  <a:gd name="T10" fmla="*/ 51 w 57"/>
                  <a:gd name="T11" fmla="*/ 24 h 64"/>
                  <a:gd name="T12" fmla="*/ 53 w 57"/>
                  <a:gd name="T13" fmla="*/ 15 h 64"/>
                  <a:gd name="T14" fmla="*/ 55 w 57"/>
                  <a:gd name="T15" fmla="*/ 7 h 64"/>
                  <a:gd name="T16" fmla="*/ 55 w 57"/>
                  <a:gd name="T17" fmla="*/ 6 h 64"/>
                  <a:gd name="T18" fmla="*/ 55 w 57"/>
                  <a:gd name="T19" fmla="*/ 5 h 64"/>
                  <a:gd name="T20" fmla="*/ 54 w 57"/>
                  <a:gd name="T21" fmla="*/ 2 h 64"/>
                  <a:gd name="T22" fmla="*/ 51 w 57"/>
                  <a:gd name="T23" fmla="*/ 0 h 64"/>
                  <a:gd name="T24" fmla="*/ 50 w 57"/>
                  <a:gd name="T25" fmla="*/ 2 h 64"/>
                  <a:gd name="T26" fmla="*/ 44 w 57"/>
                  <a:gd name="T27" fmla="*/ 5 h 64"/>
                  <a:gd name="T28" fmla="*/ 43 w 57"/>
                  <a:gd name="T29" fmla="*/ 7 h 64"/>
                  <a:gd name="T30" fmla="*/ 43 w 57"/>
                  <a:gd name="T31" fmla="*/ 7 h 64"/>
                  <a:gd name="T32" fmla="*/ 43 w 57"/>
                  <a:gd name="T33" fmla="*/ 10 h 64"/>
                  <a:gd name="T34" fmla="*/ 43 w 57"/>
                  <a:gd name="T35" fmla="*/ 15 h 64"/>
                  <a:gd name="T36" fmla="*/ 43 w 57"/>
                  <a:gd name="T37" fmla="*/ 19 h 64"/>
                  <a:gd name="T38" fmla="*/ 37 w 57"/>
                  <a:gd name="T39" fmla="*/ 23 h 64"/>
                  <a:gd name="T40" fmla="*/ 36 w 57"/>
                  <a:gd name="T41" fmla="*/ 23 h 64"/>
                  <a:gd name="T42" fmla="*/ 27 w 57"/>
                  <a:gd name="T43" fmla="*/ 23 h 64"/>
                  <a:gd name="T44" fmla="*/ 24 w 57"/>
                  <a:gd name="T45" fmla="*/ 23 h 64"/>
                  <a:gd name="T46" fmla="*/ 21 w 57"/>
                  <a:gd name="T47" fmla="*/ 23 h 64"/>
                  <a:gd name="T48" fmla="*/ 16 w 57"/>
                  <a:gd name="T49" fmla="*/ 23 h 64"/>
                  <a:gd name="T50" fmla="*/ 14 w 57"/>
                  <a:gd name="T51" fmla="*/ 16 h 64"/>
                  <a:gd name="T52" fmla="*/ 14 w 57"/>
                  <a:gd name="T53" fmla="*/ 16 h 64"/>
                  <a:gd name="T54" fmla="*/ 14 w 57"/>
                  <a:gd name="T55" fmla="*/ 13 h 64"/>
                  <a:gd name="T56" fmla="*/ 14 w 57"/>
                  <a:gd name="T57" fmla="*/ 9 h 64"/>
                  <a:gd name="T58" fmla="*/ 14 w 57"/>
                  <a:gd name="T59" fmla="*/ 7 h 64"/>
                  <a:gd name="T60" fmla="*/ 13 w 57"/>
                  <a:gd name="T61" fmla="*/ 5 h 64"/>
                  <a:gd name="T62" fmla="*/ 9 w 57"/>
                  <a:gd name="T63" fmla="*/ 2 h 64"/>
                  <a:gd name="T64" fmla="*/ 6 w 57"/>
                  <a:gd name="T65" fmla="*/ 0 h 64"/>
                  <a:gd name="T66" fmla="*/ 2 w 57"/>
                  <a:gd name="T67" fmla="*/ 3 h 64"/>
                  <a:gd name="T68" fmla="*/ 2 w 57"/>
                  <a:gd name="T69" fmla="*/ 5 h 64"/>
                  <a:gd name="T70" fmla="*/ 2 w 57"/>
                  <a:gd name="T71" fmla="*/ 7 h 64"/>
                  <a:gd name="T72" fmla="*/ 3 w 57"/>
                  <a:gd name="T73" fmla="*/ 7 h 64"/>
                  <a:gd name="T74" fmla="*/ 6 w 57"/>
                  <a:gd name="T75" fmla="*/ 20 h 64"/>
                  <a:gd name="T76" fmla="*/ 6 w 57"/>
                  <a:gd name="T77" fmla="*/ 27 h 64"/>
                  <a:gd name="T78" fmla="*/ 6 w 57"/>
                  <a:gd name="T79" fmla="*/ 46 h 64"/>
                  <a:gd name="T80" fmla="*/ 2 w 57"/>
                  <a:gd name="T81" fmla="*/ 57 h 64"/>
                  <a:gd name="T82" fmla="*/ 2 w 57"/>
                  <a:gd name="T83" fmla="*/ 58 h 64"/>
                  <a:gd name="T84" fmla="*/ 0 w 57"/>
                  <a:gd name="T85" fmla="*/ 61 h 64"/>
                  <a:gd name="T86" fmla="*/ 2 w 57"/>
                  <a:gd name="T87" fmla="*/ 63 h 64"/>
                  <a:gd name="T88" fmla="*/ 10 w 57"/>
                  <a:gd name="T89" fmla="*/ 63 h 64"/>
                  <a:gd name="T90" fmla="*/ 13 w 57"/>
                  <a:gd name="T91" fmla="*/ 58 h 64"/>
                  <a:gd name="T92" fmla="*/ 16 w 57"/>
                  <a:gd name="T93" fmla="*/ 41 h 64"/>
                  <a:gd name="T94" fmla="*/ 16 w 57"/>
                  <a:gd name="T95" fmla="*/ 39 h 64"/>
                  <a:gd name="T96" fmla="*/ 16 w 57"/>
                  <a:gd name="T97" fmla="*/ 33 h 64"/>
                  <a:gd name="T98" fmla="*/ 29 w 57"/>
                  <a:gd name="T99" fmla="*/ 31 h 64"/>
                  <a:gd name="T100" fmla="*/ 43 w 57"/>
                  <a:gd name="T101" fmla="*/ 31 h 64"/>
                  <a:gd name="T102" fmla="*/ 43 w 57"/>
                  <a:gd name="T103" fmla="*/ 39 h 64"/>
                  <a:gd name="T104" fmla="*/ 44 w 57"/>
                  <a:gd name="T105" fmla="*/ 57 h 64"/>
                  <a:gd name="T106" fmla="*/ 47 w 57"/>
                  <a:gd name="T107" fmla="*/ 63 h 64"/>
                  <a:gd name="T108" fmla="*/ 48 w 57"/>
                  <a:gd name="T109" fmla="*/ 63 h 64"/>
                  <a:gd name="T110" fmla="*/ 51 w 57"/>
                  <a:gd name="T111" fmla="*/ 64 h 64"/>
                  <a:gd name="T112" fmla="*/ 54 w 57"/>
                  <a:gd name="T113" fmla="*/ 63 h 64"/>
                  <a:gd name="T114" fmla="*/ 57 w 57"/>
                  <a:gd name="T115" fmla="*/ 6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57" h="64">
                    <a:moveTo>
                      <a:pt x="55" y="58"/>
                    </a:moveTo>
                    <a:lnTo>
                      <a:pt x="55" y="58"/>
                    </a:lnTo>
                    <a:lnTo>
                      <a:pt x="55" y="57"/>
                    </a:lnTo>
                    <a:lnTo>
                      <a:pt x="55" y="57"/>
                    </a:lnTo>
                    <a:lnTo>
                      <a:pt x="55" y="56"/>
                    </a:lnTo>
                    <a:lnTo>
                      <a:pt x="55" y="56"/>
                    </a:lnTo>
                    <a:lnTo>
                      <a:pt x="55" y="56"/>
                    </a:lnTo>
                    <a:lnTo>
                      <a:pt x="55" y="56"/>
                    </a:lnTo>
                    <a:lnTo>
                      <a:pt x="53" y="50"/>
                    </a:lnTo>
                    <a:lnTo>
                      <a:pt x="53" y="50"/>
                    </a:lnTo>
                    <a:lnTo>
                      <a:pt x="51" y="41"/>
                    </a:lnTo>
                    <a:lnTo>
                      <a:pt x="51" y="41"/>
                    </a:lnTo>
                    <a:lnTo>
                      <a:pt x="51" y="33"/>
                    </a:lnTo>
                    <a:lnTo>
                      <a:pt x="51" y="33"/>
                    </a:lnTo>
                    <a:lnTo>
                      <a:pt x="51" y="24"/>
                    </a:lnTo>
                    <a:lnTo>
                      <a:pt x="51" y="24"/>
                    </a:lnTo>
                    <a:lnTo>
                      <a:pt x="51" y="24"/>
                    </a:lnTo>
                    <a:lnTo>
                      <a:pt x="51" y="24"/>
                    </a:lnTo>
                    <a:lnTo>
                      <a:pt x="51" y="24"/>
                    </a:lnTo>
                    <a:lnTo>
                      <a:pt x="53" y="15"/>
                    </a:lnTo>
                    <a:lnTo>
                      <a:pt x="53" y="15"/>
                    </a:lnTo>
                    <a:lnTo>
                      <a:pt x="55" y="7"/>
                    </a:lnTo>
                    <a:lnTo>
                      <a:pt x="55" y="7"/>
                    </a:lnTo>
                    <a:lnTo>
                      <a:pt x="55" y="7"/>
                    </a:lnTo>
                    <a:lnTo>
                      <a:pt x="55" y="7"/>
                    </a:lnTo>
                    <a:lnTo>
                      <a:pt x="55" y="6"/>
                    </a:lnTo>
                    <a:lnTo>
                      <a:pt x="55" y="6"/>
                    </a:lnTo>
                    <a:lnTo>
                      <a:pt x="55" y="5"/>
                    </a:lnTo>
                    <a:lnTo>
                      <a:pt x="55" y="5"/>
                    </a:lnTo>
                    <a:lnTo>
                      <a:pt x="55" y="5"/>
                    </a:lnTo>
                    <a:lnTo>
                      <a:pt x="55" y="5"/>
                    </a:lnTo>
                    <a:lnTo>
                      <a:pt x="55" y="3"/>
                    </a:lnTo>
                    <a:lnTo>
                      <a:pt x="54" y="2"/>
                    </a:lnTo>
                    <a:lnTo>
                      <a:pt x="54" y="2"/>
                    </a:lnTo>
                    <a:lnTo>
                      <a:pt x="53" y="0"/>
                    </a:lnTo>
                    <a:lnTo>
                      <a:pt x="51" y="0"/>
                    </a:lnTo>
                    <a:lnTo>
                      <a:pt x="51" y="0"/>
                    </a:lnTo>
                    <a:lnTo>
                      <a:pt x="50" y="2"/>
                    </a:lnTo>
                    <a:lnTo>
                      <a:pt x="50" y="2"/>
                    </a:lnTo>
                    <a:lnTo>
                      <a:pt x="47" y="2"/>
                    </a:lnTo>
                    <a:lnTo>
                      <a:pt x="47" y="2"/>
                    </a:lnTo>
                    <a:lnTo>
                      <a:pt x="44" y="5"/>
                    </a:lnTo>
                    <a:lnTo>
                      <a:pt x="44" y="5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9"/>
                    </a:lnTo>
                    <a:lnTo>
                      <a:pt x="43" y="9"/>
                    </a:lnTo>
                    <a:lnTo>
                      <a:pt x="43" y="10"/>
                    </a:lnTo>
                    <a:lnTo>
                      <a:pt x="43" y="10"/>
                    </a:lnTo>
                    <a:lnTo>
                      <a:pt x="43" y="12"/>
                    </a:lnTo>
                    <a:lnTo>
                      <a:pt x="43" y="15"/>
                    </a:lnTo>
                    <a:lnTo>
                      <a:pt x="43" y="15"/>
                    </a:lnTo>
                    <a:lnTo>
                      <a:pt x="43" y="19"/>
                    </a:lnTo>
                    <a:lnTo>
                      <a:pt x="43" y="19"/>
                    </a:lnTo>
                    <a:lnTo>
                      <a:pt x="43" y="23"/>
                    </a:lnTo>
                    <a:lnTo>
                      <a:pt x="43" y="23"/>
                    </a:lnTo>
                    <a:lnTo>
                      <a:pt x="37" y="23"/>
                    </a:lnTo>
                    <a:lnTo>
                      <a:pt x="37" y="23"/>
                    </a:lnTo>
                    <a:lnTo>
                      <a:pt x="36" y="23"/>
                    </a:lnTo>
                    <a:lnTo>
                      <a:pt x="36" y="23"/>
                    </a:lnTo>
                    <a:lnTo>
                      <a:pt x="33" y="23"/>
                    </a:lnTo>
                    <a:lnTo>
                      <a:pt x="33" y="23"/>
                    </a:lnTo>
                    <a:lnTo>
                      <a:pt x="27" y="23"/>
                    </a:lnTo>
                    <a:lnTo>
                      <a:pt x="27" y="23"/>
                    </a:lnTo>
                    <a:lnTo>
                      <a:pt x="27" y="23"/>
                    </a:lnTo>
                    <a:lnTo>
                      <a:pt x="24" y="23"/>
                    </a:lnTo>
                    <a:lnTo>
                      <a:pt x="24" y="23"/>
                    </a:lnTo>
                    <a:lnTo>
                      <a:pt x="21" y="23"/>
                    </a:lnTo>
                    <a:lnTo>
                      <a:pt x="21" y="23"/>
                    </a:lnTo>
                    <a:lnTo>
                      <a:pt x="19" y="23"/>
                    </a:lnTo>
                    <a:lnTo>
                      <a:pt x="16" y="23"/>
                    </a:lnTo>
                    <a:lnTo>
                      <a:pt x="16" y="23"/>
                    </a:lnTo>
                    <a:lnTo>
                      <a:pt x="16" y="20"/>
                    </a:lnTo>
                    <a:lnTo>
                      <a:pt x="16" y="20"/>
                    </a:lnTo>
                    <a:lnTo>
                      <a:pt x="14" y="16"/>
                    </a:lnTo>
                    <a:lnTo>
                      <a:pt x="14" y="16"/>
                    </a:lnTo>
                    <a:lnTo>
                      <a:pt x="14" y="16"/>
                    </a:lnTo>
                    <a:lnTo>
                      <a:pt x="14" y="16"/>
                    </a:lnTo>
                    <a:lnTo>
                      <a:pt x="14" y="16"/>
                    </a:lnTo>
                    <a:lnTo>
                      <a:pt x="14" y="13"/>
                    </a:lnTo>
                    <a:lnTo>
                      <a:pt x="14" y="13"/>
                    </a:lnTo>
                    <a:lnTo>
                      <a:pt x="14" y="10"/>
                    </a:lnTo>
                    <a:lnTo>
                      <a:pt x="14" y="9"/>
                    </a:lnTo>
                    <a:lnTo>
                      <a:pt x="14" y="9"/>
                    </a:lnTo>
                    <a:lnTo>
                      <a:pt x="14" y="9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3" y="5"/>
                    </a:lnTo>
                    <a:lnTo>
                      <a:pt x="13" y="5"/>
                    </a:lnTo>
                    <a:lnTo>
                      <a:pt x="12" y="3"/>
                    </a:lnTo>
                    <a:lnTo>
                      <a:pt x="12" y="3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2" y="3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2" y="6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4" y="13"/>
                    </a:lnTo>
                    <a:lnTo>
                      <a:pt x="4" y="13"/>
                    </a:lnTo>
                    <a:lnTo>
                      <a:pt x="6" y="20"/>
                    </a:lnTo>
                    <a:lnTo>
                      <a:pt x="6" y="20"/>
                    </a:lnTo>
                    <a:lnTo>
                      <a:pt x="6" y="27"/>
                    </a:lnTo>
                    <a:lnTo>
                      <a:pt x="6" y="27"/>
                    </a:lnTo>
                    <a:lnTo>
                      <a:pt x="6" y="33"/>
                    </a:lnTo>
                    <a:lnTo>
                      <a:pt x="6" y="33"/>
                    </a:lnTo>
                    <a:lnTo>
                      <a:pt x="6" y="46"/>
                    </a:lnTo>
                    <a:lnTo>
                      <a:pt x="6" y="46"/>
                    </a:lnTo>
                    <a:lnTo>
                      <a:pt x="4" y="51"/>
                    </a:lnTo>
                    <a:lnTo>
                      <a:pt x="2" y="57"/>
                    </a:lnTo>
                    <a:lnTo>
                      <a:pt x="2" y="57"/>
                    </a:lnTo>
                    <a:lnTo>
                      <a:pt x="2" y="58"/>
                    </a:lnTo>
                    <a:lnTo>
                      <a:pt x="2" y="58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2" y="63"/>
                    </a:lnTo>
                    <a:lnTo>
                      <a:pt x="2" y="63"/>
                    </a:lnTo>
                    <a:lnTo>
                      <a:pt x="4" y="63"/>
                    </a:lnTo>
                    <a:lnTo>
                      <a:pt x="4" y="63"/>
                    </a:lnTo>
                    <a:lnTo>
                      <a:pt x="10" y="63"/>
                    </a:lnTo>
                    <a:lnTo>
                      <a:pt x="10" y="63"/>
                    </a:lnTo>
                    <a:lnTo>
                      <a:pt x="13" y="58"/>
                    </a:lnTo>
                    <a:lnTo>
                      <a:pt x="13" y="58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6" y="41"/>
                    </a:lnTo>
                    <a:lnTo>
                      <a:pt x="16" y="41"/>
                    </a:lnTo>
                    <a:lnTo>
                      <a:pt x="16" y="39"/>
                    </a:lnTo>
                    <a:lnTo>
                      <a:pt x="16" y="39"/>
                    </a:lnTo>
                    <a:lnTo>
                      <a:pt x="16" y="36"/>
                    </a:lnTo>
                    <a:lnTo>
                      <a:pt x="16" y="36"/>
                    </a:lnTo>
                    <a:lnTo>
                      <a:pt x="16" y="33"/>
                    </a:lnTo>
                    <a:lnTo>
                      <a:pt x="16" y="31"/>
                    </a:lnTo>
                    <a:lnTo>
                      <a:pt x="16" y="31"/>
                    </a:lnTo>
                    <a:lnTo>
                      <a:pt x="29" y="31"/>
                    </a:lnTo>
                    <a:lnTo>
                      <a:pt x="29" y="31"/>
                    </a:lnTo>
                    <a:lnTo>
                      <a:pt x="36" y="31"/>
                    </a:lnTo>
                    <a:lnTo>
                      <a:pt x="43" y="31"/>
                    </a:lnTo>
                    <a:lnTo>
                      <a:pt x="43" y="31"/>
                    </a:lnTo>
                    <a:lnTo>
                      <a:pt x="43" y="39"/>
                    </a:lnTo>
                    <a:lnTo>
                      <a:pt x="43" y="39"/>
                    </a:lnTo>
                    <a:lnTo>
                      <a:pt x="43" y="48"/>
                    </a:lnTo>
                    <a:lnTo>
                      <a:pt x="43" y="48"/>
                    </a:lnTo>
                    <a:lnTo>
                      <a:pt x="44" y="57"/>
                    </a:lnTo>
                    <a:lnTo>
                      <a:pt x="44" y="57"/>
                    </a:lnTo>
                    <a:lnTo>
                      <a:pt x="46" y="61"/>
                    </a:lnTo>
                    <a:lnTo>
                      <a:pt x="47" y="63"/>
                    </a:lnTo>
                    <a:lnTo>
                      <a:pt x="47" y="63"/>
                    </a:lnTo>
                    <a:lnTo>
                      <a:pt x="48" y="63"/>
                    </a:lnTo>
                    <a:lnTo>
                      <a:pt x="48" y="63"/>
                    </a:lnTo>
                    <a:lnTo>
                      <a:pt x="50" y="64"/>
                    </a:lnTo>
                    <a:lnTo>
                      <a:pt x="50" y="64"/>
                    </a:lnTo>
                    <a:lnTo>
                      <a:pt x="51" y="64"/>
                    </a:lnTo>
                    <a:lnTo>
                      <a:pt x="51" y="64"/>
                    </a:lnTo>
                    <a:lnTo>
                      <a:pt x="54" y="63"/>
                    </a:lnTo>
                    <a:lnTo>
                      <a:pt x="54" y="63"/>
                    </a:lnTo>
                    <a:lnTo>
                      <a:pt x="55" y="61"/>
                    </a:lnTo>
                    <a:lnTo>
                      <a:pt x="57" y="60"/>
                    </a:lnTo>
                    <a:lnTo>
                      <a:pt x="57" y="60"/>
                    </a:lnTo>
                    <a:lnTo>
                      <a:pt x="57" y="60"/>
                    </a:lnTo>
                    <a:lnTo>
                      <a:pt x="55" y="5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30" name="Freeform 45"/>
              <p:cNvSpPr>
                <a:spLocks/>
              </p:cNvSpPr>
              <p:nvPr userDrawn="1"/>
            </p:nvSpPr>
            <p:spPr bwMode="auto">
              <a:xfrm>
                <a:off x="2324629" y="-223318"/>
                <a:ext cx="90488" cy="101600"/>
              </a:xfrm>
              <a:custGeom>
                <a:avLst/>
                <a:gdLst>
                  <a:gd name="T0" fmla="*/ 55 w 57"/>
                  <a:gd name="T1" fmla="*/ 57 h 64"/>
                  <a:gd name="T2" fmla="*/ 55 w 57"/>
                  <a:gd name="T3" fmla="*/ 56 h 64"/>
                  <a:gd name="T4" fmla="*/ 53 w 57"/>
                  <a:gd name="T5" fmla="*/ 50 h 64"/>
                  <a:gd name="T6" fmla="*/ 51 w 57"/>
                  <a:gd name="T7" fmla="*/ 41 h 64"/>
                  <a:gd name="T8" fmla="*/ 51 w 57"/>
                  <a:gd name="T9" fmla="*/ 24 h 64"/>
                  <a:gd name="T10" fmla="*/ 51 w 57"/>
                  <a:gd name="T11" fmla="*/ 24 h 64"/>
                  <a:gd name="T12" fmla="*/ 53 w 57"/>
                  <a:gd name="T13" fmla="*/ 15 h 64"/>
                  <a:gd name="T14" fmla="*/ 55 w 57"/>
                  <a:gd name="T15" fmla="*/ 7 h 64"/>
                  <a:gd name="T16" fmla="*/ 55 w 57"/>
                  <a:gd name="T17" fmla="*/ 6 h 64"/>
                  <a:gd name="T18" fmla="*/ 55 w 57"/>
                  <a:gd name="T19" fmla="*/ 5 h 64"/>
                  <a:gd name="T20" fmla="*/ 54 w 57"/>
                  <a:gd name="T21" fmla="*/ 2 h 64"/>
                  <a:gd name="T22" fmla="*/ 51 w 57"/>
                  <a:gd name="T23" fmla="*/ 0 h 64"/>
                  <a:gd name="T24" fmla="*/ 50 w 57"/>
                  <a:gd name="T25" fmla="*/ 2 h 64"/>
                  <a:gd name="T26" fmla="*/ 44 w 57"/>
                  <a:gd name="T27" fmla="*/ 5 h 64"/>
                  <a:gd name="T28" fmla="*/ 43 w 57"/>
                  <a:gd name="T29" fmla="*/ 7 h 64"/>
                  <a:gd name="T30" fmla="*/ 43 w 57"/>
                  <a:gd name="T31" fmla="*/ 7 h 64"/>
                  <a:gd name="T32" fmla="*/ 43 w 57"/>
                  <a:gd name="T33" fmla="*/ 10 h 64"/>
                  <a:gd name="T34" fmla="*/ 43 w 57"/>
                  <a:gd name="T35" fmla="*/ 15 h 64"/>
                  <a:gd name="T36" fmla="*/ 43 w 57"/>
                  <a:gd name="T37" fmla="*/ 19 h 64"/>
                  <a:gd name="T38" fmla="*/ 37 w 57"/>
                  <a:gd name="T39" fmla="*/ 23 h 64"/>
                  <a:gd name="T40" fmla="*/ 36 w 57"/>
                  <a:gd name="T41" fmla="*/ 23 h 64"/>
                  <a:gd name="T42" fmla="*/ 27 w 57"/>
                  <a:gd name="T43" fmla="*/ 23 h 64"/>
                  <a:gd name="T44" fmla="*/ 24 w 57"/>
                  <a:gd name="T45" fmla="*/ 23 h 64"/>
                  <a:gd name="T46" fmla="*/ 21 w 57"/>
                  <a:gd name="T47" fmla="*/ 23 h 64"/>
                  <a:gd name="T48" fmla="*/ 16 w 57"/>
                  <a:gd name="T49" fmla="*/ 23 h 64"/>
                  <a:gd name="T50" fmla="*/ 14 w 57"/>
                  <a:gd name="T51" fmla="*/ 16 h 64"/>
                  <a:gd name="T52" fmla="*/ 14 w 57"/>
                  <a:gd name="T53" fmla="*/ 16 h 64"/>
                  <a:gd name="T54" fmla="*/ 14 w 57"/>
                  <a:gd name="T55" fmla="*/ 13 h 64"/>
                  <a:gd name="T56" fmla="*/ 14 w 57"/>
                  <a:gd name="T57" fmla="*/ 9 h 64"/>
                  <a:gd name="T58" fmla="*/ 14 w 57"/>
                  <a:gd name="T59" fmla="*/ 7 h 64"/>
                  <a:gd name="T60" fmla="*/ 13 w 57"/>
                  <a:gd name="T61" fmla="*/ 5 h 64"/>
                  <a:gd name="T62" fmla="*/ 9 w 57"/>
                  <a:gd name="T63" fmla="*/ 2 h 64"/>
                  <a:gd name="T64" fmla="*/ 6 w 57"/>
                  <a:gd name="T65" fmla="*/ 0 h 64"/>
                  <a:gd name="T66" fmla="*/ 2 w 57"/>
                  <a:gd name="T67" fmla="*/ 3 h 64"/>
                  <a:gd name="T68" fmla="*/ 2 w 57"/>
                  <a:gd name="T69" fmla="*/ 5 h 64"/>
                  <a:gd name="T70" fmla="*/ 2 w 57"/>
                  <a:gd name="T71" fmla="*/ 7 h 64"/>
                  <a:gd name="T72" fmla="*/ 3 w 57"/>
                  <a:gd name="T73" fmla="*/ 7 h 64"/>
                  <a:gd name="T74" fmla="*/ 6 w 57"/>
                  <a:gd name="T75" fmla="*/ 20 h 64"/>
                  <a:gd name="T76" fmla="*/ 6 w 57"/>
                  <a:gd name="T77" fmla="*/ 27 h 64"/>
                  <a:gd name="T78" fmla="*/ 6 w 57"/>
                  <a:gd name="T79" fmla="*/ 46 h 64"/>
                  <a:gd name="T80" fmla="*/ 2 w 57"/>
                  <a:gd name="T81" fmla="*/ 57 h 64"/>
                  <a:gd name="T82" fmla="*/ 2 w 57"/>
                  <a:gd name="T83" fmla="*/ 58 h 64"/>
                  <a:gd name="T84" fmla="*/ 0 w 57"/>
                  <a:gd name="T85" fmla="*/ 61 h 64"/>
                  <a:gd name="T86" fmla="*/ 2 w 57"/>
                  <a:gd name="T87" fmla="*/ 63 h 64"/>
                  <a:gd name="T88" fmla="*/ 10 w 57"/>
                  <a:gd name="T89" fmla="*/ 63 h 64"/>
                  <a:gd name="T90" fmla="*/ 13 w 57"/>
                  <a:gd name="T91" fmla="*/ 58 h 64"/>
                  <a:gd name="T92" fmla="*/ 16 w 57"/>
                  <a:gd name="T93" fmla="*/ 41 h 64"/>
                  <a:gd name="T94" fmla="*/ 16 w 57"/>
                  <a:gd name="T95" fmla="*/ 39 h 64"/>
                  <a:gd name="T96" fmla="*/ 16 w 57"/>
                  <a:gd name="T97" fmla="*/ 33 h 64"/>
                  <a:gd name="T98" fmla="*/ 29 w 57"/>
                  <a:gd name="T99" fmla="*/ 31 h 64"/>
                  <a:gd name="T100" fmla="*/ 43 w 57"/>
                  <a:gd name="T101" fmla="*/ 31 h 64"/>
                  <a:gd name="T102" fmla="*/ 43 w 57"/>
                  <a:gd name="T103" fmla="*/ 39 h 64"/>
                  <a:gd name="T104" fmla="*/ 44 w 57"/>
                  <a:gd name="T105" fmla="*/ 57 h 64"/>
                  <a:gd name="T106" fmla="*/ 47 w 57"/>
                  <a:gd name="T107" fmla="*/ 63 h 64"/>
                  <a:gd name="T108" fmla="*/ 48 w 57"/>
                  <a:gd name="T109" fmla="*/ 63 h 64"/>
                  <a:gd name="T110" fmla="*/ 51 w 57"/>
                  <a:gd name="T111" fmla="*/ 64 h 64"/>
                  <a:gd name="T112" fmla="*/ 54 w 57"/>
                  <a:gd name="T113" fmla="*/ 63 h 64"/>
                  <a:gd name="T114" fmla="*/ 57 w 57"/>
                  <a:gd name="T115" fmla="*/ 6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57" h="64">
                    <a:moveTo>
                      <a:pt x="55" y="58"/>
                    </a:moveTo>
                    <a:lnTo>
                      <a:pt x="55" y="58"/>
                    </a:lnTo>
                    <a:lnTo>
                      <a:pt x="55" y="57"/>
                    </a:lnTo>
                    <a:lnTo>
                      <a:pt x="55" y="57"/>
                    </a:lnTo>
                    <a:lnTo>
                      <a:pt x="55" y="56"/>
                    </a:lnTo>
                    <a:lnTo>
                      <a:pt x="55" y="56"/>
                    </a:lnTo>
                    <a:lnTo>
                      <a:pt x="55" y="56"/>
                    </a:lnTo>
                    <a:lnTo>
                      <a:pt x="55" y="56"/>
                    </a:lnTo>
                    <a:lnTo>
                      <a:pt x="53" y="50"/>
                    </a:lnTo>
                    <a:lnTo>
                      <a:pt x="53" y="50"/>
                    </a:lnTo>
                    <a:lnTo>
                      <a:pt x="51" y="41"/>
                    </a:lnTo>
                    <a:lnTo>
                      <a:pt x="51" y="41"/>
                    </a:lnTo>
                    <a:lnTo>
                      <a:pt x="51" y="33"/>
                    </a:lnTo>
                    <a:lnTo>
                      <a:pt x="51" y="33"/>
                    </a:lnTo>
                    <a:lnTo>
                      <a:pt x="51" y="24"/>
                    </a:lnTo>
                    <a:lnTo>
                      <a:pt x="51" y="24"/>
                    </a:lnTo>
                    <a:lnTo>
                      <a:pt x="51" y="24"/>
                    </a:lnTo>
                    <a:lnTo>
                      <a:pt x="51" y="24"/>
                    </a:lnTo>
                    <a:lnTo>
                      <a:pt x="51" y="24"/>
                    </a:lnTo>
                    <a:lnTo>
                      <a:pt x="53" y="15"/>
                    </a:lnTo>
                    <a:lnTo>
                      <a:pt x="53" y="15"/>
                    </a:lnTo>
                    <a:lnTo>
                      <a:pt x="55" y="7"/>
                    </a:lnTo>
                    <a:lnTo>
                      <a:pt x="55" y="7"/>
                    </a:lnTo>
                    <a:lnTo>
                      <a:pt x="55" y="7"/>
                    </a:lnTo>
                    <a:lnTo>
                      <a:pt x="55" y="7"/>
                    </a:lnTo>
                    <a:lnTo>
                      <a:pt x="55" y="6"/>
                    </a:lnTo>
                    <a:lnTo>
                      <a:pt x="55" y="6"/>
                    </a:lnTo>
                    <a:lnTo>
                      <a:pt x="55" y="5"/>
                    </a:lnTo>
                    <a:lnTo>
                      <a:pt x="55" y="5"/>
                    </a:lnTo>
                    <a:lnTo>
                      <a:pt x="55" y="5"/>
                    </a:lnTo>
                    <a:lnTo>
                      <a:pt x="55" y="5"/>
                    </a:lnTo>
                    <a:lnTo>
                      <a:pt x="55" y="3"/>
                    </a:lnTo>
                    <a:lnTo>
                      <a:pt x="54" y="2"/>
                    </a:lnTo>
                    <a:lnTo>
                      <a:pt x="54" y="2"/>
                    </a:lnTo>
                    <a:lnTo>
                      <a:pt x="53" y="0"/>
                    </a:lnTo>
                    <a:lnTo>
                      <a:pt x="51" y="0"/>
                    </a:lnTo>
                    <a:lnTo>
                      <a:pt x="51" y="0"/>
                    </a:lnTo>
                    <a:lnTo>
                      <a:pt x="50" y="2"/>
                    </a:lnTo>
                    <a:lnTo>
                      <a:pt x="50" y="2"/>
                    </a:lnTo>
                    <a:lnTo>
                      <a:pt x="47" y="2"/>
                    </a:lnTo>
                    <a:lnTo>
                      <a:pt x="47" y="2"/>
                    </a:lnTo>
                    <a:lnTo>
                      <a:pt x="44" y="5"/>
                    </a:lnTo>
                    <a:lnTo>
                      <a:pt x="44" y="5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9"/>
                    </a:lnTo>
                    <a:lnTo>
                      <a:pt x="43" y="9"/>
                    </a:lnTo>
                    <a:lnTo>
                      <a:pt x="43" y="10"/>
                    </a:lnTo>
                    <a:lnTo>
                      <a:pt x="43" y="10"/>
                    </a:lnTo>
                    <a:lnTo>
                      <a:pt x="43" y="12"/>
                    </a:lnTo>
                    <a:lnTo>
                      <a:pt x="43" y="15"/>
                    </a:lnTo>
                    <a:lnTo>
                      <a:pt x="43" y="15"/>
                    </a:lnTo>
                    <a:lnTo>
                      <a:pt x="43" y="19"/>
                    </a:lnTo>
                    <a:lnTo>
                      <a:pt x="43" y="19"/>
                    </a:lnTo>
                    <a:lnTo>
                      <a:pt x="43" y="23"/>
                    </a:lnTo>
                    <a:lnTo>
                      <a:pt x="43" y="23"/>
                    </a:lnTo>
                    <a:lnTo>
                      <a:pt x="37" y="23"/>
                    </a:lnTo>
                    <a:lnTo>
                      <a:pt x="37" y="23"/>
                    </a:lnTo>
                    <a:lnTo>
                      <a:pt x="36" y="23"/>
                    </a:lnTo>
                    <a:lnTo>
                      <a:pt x="36" y="23"/>
                    </a:lnTo>
                    <a:lnTo>
                      <a:pt x="33" y="23"/>
                    </a:lnTo>
                    <a:lnTo>
                      <a:pt x="33" y="23"/>
                    </a:lnTo>
                    <a:lnTo>
                      <a:pt x="27" y="23"/>
                    </a:lnTo>
                    <a:lnTo>
                      <a:pt x="27" y="23"/>
                    </a:lnTo>
                    <a:lnTo>
                      <a:pt x="27" y="23"/>
                    </a:lnTo>
                    <a:lnTo>
                      <a:pt x="24" y="23"/>
                    </a:lnTo>
                    <a:lnTo>
                      <a:pt x="24" y="23"/>
                    </a:lnTo>
                    <a:lnTo>
                      <a:pt x="21" y="23"/>
                    </a:lnTo>
                    <a:lnTo>
                      <a:pt x="21" y="23"/>
                    </a:lnTo>
                    <a:lnTo>
                      <a:pt x="19" y="23"/>
                    </a:lnTo>
                    <a:lnTo>
                      <a:pt x="16" y="23"/>
                    </a:lnTo>
                    <a:lnTo>
                      <a:pt x="16" y="23"/>
                    </a:lnTo>
                    <a:lnTo>
                      <a:pt x="16" y="20"/>
                    </a:lnTo>
                    <a:lnTo>
                      <a:pt x="16" y="20"/>
                    </a:lnTo>
                    <a:lnTo>
                      <a:pt x="14" y="16"/>
                    </a:lnTo>
                    <a:lnTo>
                      <a:pt x="14" y="16"/>
                    </a:lnTo>
                    <a:lnTo>
                      <a:pt x="14" y="16"/>
                    </a:lnTo>
                    <a:lnTo>
                      <a:pt x="14" y="16"/>
                    </a:lnTo>
                    <a:lnTo>
                      <a:pt x="14" y="16"/>
                    </a:lnTo>
                    <a:lnTo>
                      <a:pt x="14" y="13"/>
                    </a:lnTo>
                    <a:lnTo>
                      <a:pt x="14" y="13"/>
                    </a:lnTo>
                    <a:lnTo>
                      <a:pt x="14" y="10"/>
                    </a:lnTo>
                    <a:lnTo>
                      <a:pt x="14" y="9"/>
                    </a:lnTo>
                    <a:lnTo>
                      <a:pt x="14" y="9"/>
                    </a:lnTo>
                    <a:lnTo>
                      <a:pt x="14" y="9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3" y="5"/>
                    </a:lnTo>
                    <a:lnTo>
                      <a:pt x="13" y="5"/>
                    </a:lnTo>
                    <a:lnTo>
                      <a:pt x="12" y="3"/>
                    </a:lnTo>
                    <a:lnTo>
                      <a:pt x="12" y="3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2" y="3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2" y="6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4" y="13"/>
                    </a:lnTo>
                    <a:lnTo>
                      <a:pt x="4" y="13"/>
                    </a:lnTo>
                    <a:lnTo>
                      <a:pt x="6" y="20"/>
                    </a:lnTo>
                    <a:lnTo>
                      <a:pt x="6" y="20"/>
                    </a:lnTo>
                    <a:lnTo>
                      <a:pt x="6" y="27"/>
                    </a:lnTo>
                    <a:lnTo>
                      <a:pt x="6" y="27"/>
                    </a:lnTo>
                    <a:lnTo>
                      <a:pt x="6" y="33"/>
                    </a:lnTo>
                    <a:lnTo>
                      <a:pt x="6" y="33"/>
                    </a:lnTo>
                    <a:lnTo>
                      <a:pt x="6" y="46"/>
                    </a:lnTo>
                    <a:lnTo>
                      <a:pt x="6" y="46"/>
                    </a:lnTo>
                    <a:lnTo>
                      <a:pt x="4" y="51"/>
                    </a:lnTo>
                    <a:lnTo>
                      <a:pt x="2" y="57"/>
                    </a:lnTo>
                    <a:lnTo>
                      <a:pt x="2" y="57"/>
                    </a:lnTo>
                    <a:lnTo>
                      <a:pt x="2" y="58"/>
                    </a:lnTo>
                    <a:lnTo>
                      <a:pt x="2" y="58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2" y="63"/>
                    </a:lnTo>
                    <a:lnTo>
                      <a:pt x="2" y="63"/>
                    </a:lnTo>
                    <a:lnTo>
                      <a:pt x="4" y="63"/>
                    </a:lnTo>
                    <a:lnTo>
                      <a:pt x="4" y="63"/>
                    </a:lnTo>
                    <a:lnTo>
                      <a:pt x="10" y="63"/>
                    </a:lnTo>
                    <a:lnTo>
                      <a:pt x="10" y="63"/>
                    </a:lnTo>
                    <a:lnTo>
                      <a:pt x="13" y="58"/>
                    </a:lnTo>
                    <a:lnTo>
                      <a:pt x="13" y="58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6" y="41"/>
                    </a:lnTo>
                    <a:lnTo>
                      <a:pt x="16" y="41"/>
                    </a:lnTo>
                    <a:lnTo>
                      <a:pt x="16" y="39"/>
                    </a:lnTo>
                    <a:lnTo>
                      <a:pt x="16" y="39"/>
                    </a:lnTo>
                    <a:lnTo>
                      <a:pt x="16" y="36"/>
                    </a:lnTo>
                    <a:lnTo>
                      <a:pt x="16" y="36"/>
                    </a:lnTo>
                    <a:lnTo>
                      <a:pt x="16" y="33"/>
                    </a:lnTo>
                    <a:lnTo>
                      <a:pt x="16" y="31"/>
                    </a:lnTo>
                    <a:lnTo>
                      <a:pt x="16" y="31"/>
                    </a:lnTo>
                    <a:lnTo>
                      <a:pt x="29" y="31"/>
                    </a:lnTo>
                    <a:lnTo>
                      <a:pt x="29" y="31"/>
                    </a:lnTo>
                    <a:lnTo>
                      <a:pt x="36" y="31"/>
                    </a:lnTo>
                    <a:lnTo>
                      <a:pt x="43" y="31"/>
                    </a:lnTo>
                    <a:lnTo>
                      <a:pt x="43" y="31"/>
                    </a:lnTo>
                    <a:lnTo>
                      <a:pt x="43" y="39"/>
                    </a:lnTo>
                    <a:lnTo>
                      <a:pt x="43" y="39"/>
                    </a:lnTo>
                    <a:lnTo>
                      <a:pt x="43" y="48"/>
                    </a:lnTo>
                    <a:lnTo>
                      <a:pt x="43" y="48"/>
                    </a:lnTo>
                    <a:lnTo>
                      <a:pt x="44" y="57"/>
                    </a:lnTo>
                    <a:lnTo>
                      <a:pt x="44" y="57"/>
                    </a:lnTo>
                    <a:lnTo>
                      <a:pt x="46" y="61"/>
                    </a:lnTo>
                    <a:lnTo>
                      <a:pt x="47" y="63"/>
                    </a:lnTo>
                    <a:lnTo>
                      <a:pt x="47" y="63"/>
                    </a:lnTo>
                    <a:lnTo>
                      <a:pt x="48" y="63"/>
                    </a:lnTo>
                    <a:lnTo>
                      <a:pt x="48" y="63"/>
                    </a:lnTo>
                    <a:lnTo>
                      <a:pt x="50" y="64"/>
                    </a:lnTo>
                    <a:lnTo>
                      <a:pt x="50" y="64"/>
                    </a:lnTo>
                    <a:lnTo>
                      <a:pt x="51" y="64"/>
                    </a:lnTo>
                    <a:lnTo>
                      <a:pt x="51" y="64"/>
                    </a:lnTo>
                    <a:lnTo>
                      <a:pt x="54" y="63"/>
                    </a:lnTo>
                    <a:lnTo>
                      <a:pt x="54" y="63"/>
                    </a:lnTo>
                    <a:lnTo>
                      <a:pt x="55" y="61"/>
                    </a:lnTo>
                    <a:lnTo>
                      <a:pt x="57" y="60"/>
                    </a:lnTo>
                    <a:lnTo>
                      <a:pt x="57" y="60"/>
                    </a:lnTo>
                    <a:lnTo>
                      <a:pt x="57" y="60"/>
                    </a:lnTo>
                    <a:lnTo>
                      <a:pt x="55" y="58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31" name="Freeform 46"/>
              <p:cNvSpPr>
                <a:spLocks/>
              </p:cNvSpPr>
              <p:nvPr userDrawn="1"/>
            </p:nvSpPr>
            <p:spPr bwMode="auto">
              <a:xfrm>
                <a:off x="2424642" y="-220143"/>
                <a:ext cx="19050" cy="98425"/>
              </a:xfrm>
              <a:custGeom>
                <a:avLst/>
                <a:gdLst>
                  <a:gd name="T0" fmla="*/ 12 w 12"/>
                  <a:gd name="T1" fmla="*/ 55 h 62"/>
                  <a:gd name="T2" fmla="*/ 12 w 12"/>
                  <a:gd name="T3" fmla="*/ 54 h 62"/>
                  <a:gd name="T4" fmla="*/ 11 w 12"/>
                  <a:gd name="T5" fmla="*/ 54 h 62"/>
                  <a:gd name="T6" fmla="*/ 11 w 12"/>
                  <a:gd name="T7" fmla="*/ 54 h 62"/>
                  <a:gd name="T8" fmla="*/ 11 w 12"/>
                  <a:gd name="T9" fmla="*/ 51 h 62"/>
                  <a:gd name="T10" fmla="*/ 11 w 12"/>
                  <a:gd name="T11" fmla="*/ 48 h 62"/>
                  <a:gd name="T12" fmla="*/ 9 w 12"/>
                  <a:gd name="T13" fmla="*/ 38 h 62"/>
                  <a:gd name="T14" fmla="*/ 9 w 12"/>
                  <a:gd name="T15" fmla="*/ 28 h 62"/>
                  <a:gd name="T16" fmla="*/ 9 w 12"/>
                  <a:gd name="T17" fmla="*/ 22 h 62"/>
                  <a:gd name="T18" fmla="*/ 9 w 12"/>
                  <a:gd name="T19" fmla="*/ 15 h 62"/>
                  <a:gd name="T20" fmla="*/ 9 w 12"/>
                  <a:gd name="T21" fmla="*/ 8 h 62"/>
                  <a:gd name="T22" fmla="*/ 11 w 12"/>
                  <a:gd name="T23" fmla="*/ 3 h 62"/>
                  <a:gd name="T24" fmla="*/ 11 w 12"/>
                  <a:gd name="T25" fmla="*/ 1 h 62"/>
                  <a:gd name="T26" fmla="*/ 9 w 12"/>
                  <a:gd name="T27" fmla="*/ 0 h 62"/>
                  <a:gd name="T28" fmla="*/ 7 w 12"/>
                  <a:gd name="T29" fmla="*/ 0 h 62"/>
                  <a:gd name="T30" fmla="*/ 7 w 12"/>
                  <a:gd name="T31" fmla="*/ 0 h 62"/>
                  <a:gd name="T32" fmla="*/ 5 w 12"/>
                  <a:gd name="T33" fmla="*/ 0 h 62"/>
                  <a:gd name="T34" fmla="*/ 4 w 12"/>
                  <a:gd name="T35" fmla="*/ 0 h 62"/>
                  <a:gd name="T36" fmla="*/ 1 w 12"/>
                  <a:gd name="T37" fmla="*/ 0 h 62"/>
                  <a:gd name="T38" fmla="*/ 0 w 12"/>
                  <a:gd name="T39" fmla="*/ 3 h 62"/>
                  <a:gd name="T40" fmla="*/ 0 w 12"/>
                  <a:gd name="T41" fmla="*/ 3 h 62"/>
                  <a:gd name="T42" fmla="*/ 0 w 12"/>
                  <a:gd name="T43" fmla="*/ 3 h 62"/>
                  <a:gd name="T44" fmla="*/ 0 w 12"/>
                  <a:gd name="T45" fmla="*/ 8 h 62"/>
                  <a:gd name="T46" fmla="*/ 1 w 12"/>
                  <a:gd name="T47" fmla="*/ 13 h 62"/>
                  <a:gd name="T48" fmla="*/ 1 w 12"/>
                  <a:gd name="T49" fmla="*/ 38 h 62"/>
                  <a:gd name="T50" fmla="*/ 1 w 12"/>
                  <a:gd name="T51" fmla="*/ 48 h 62"/>
                  <a:gd name="T52" fmla="*/ 0 w 12"/>
                  <a:gd name="T53" fmla="*/ 59 h 62"/>
                  <a:gd name="T54" fmla="*/ 0 w 12"/>
                  <a:gd name="T55" fmla="*/ 59 h 62"/>
                  <a:gd name="T56" fmla="*/ 1 w 12"/>
                  <a:gd name="T57" fmla="*/ 61 h 62"/>
                  <a:gd name="T58" fmla="*/ 2 w 12"/>
                  <a:gd name="T59" fmla="*/ 62 h 62"/>
                  <a:gd name="T60" fmla="*/ 4 w 12"/>
                  <a:gd name="T61" fmla="*/ 61 h 62"/>
                  <a:gd name="T62" fmla="*/ 7 w 12"/>
                  <a:gd name="T63" fmla="*/ 59 h 62"/>
                  <a:gd name="T64" fmla="*/ 11 w 12"/>
                  <a:gd name="T65" fmla="*/ 58 h 62"/>
                  <a:gd name="T66" fmla="*/ 12 w 12"/>
                  <a:gd name="T67" fmla="*/ 55 h 62"/>
                  <a:gd name="T68" fmla="*/ 12 w 12"/>
                  <a:gd name="T69" fmla="*/ 55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" h="62">
                    <a:moveTo>
                      <a:pt x="12" y="55"/>
                    </a:moveTo>
                    <a:lnTo>
                      <a:pt x="12" y="55"/>
                    </a:lnTo>
                    <a:lnTo>
                      <a:pt x="12" y="54"/>
                    </a:lnTo>
                    <a:lnTo>
                      <a:pt x="12" y="54"/>
                    </a:lnTo>
                    <a:lnTo>
                      <a:pt x="11" y="54"/>
                    </a:lnTo>
                    <a:lnTo>
                      <a:pt x="11" y="54"/>
                    </a:lnTo>
                    <a:lnTo>
                      <a:pt x="11" y="54"/>
                    </a:lnTo>
                    <a:lnTo>
                      <a:pt x="11" y="54"/>
                    </a:lnTo>
                    <a:lnTo>
                      <a:pt x="11" y="51"/>
                    </a:lnTo>
                    <a:lnTo>
                      <a:pt x="11" y="51"/>
                    </a:lnTo>
                    <a:lnTo>
                      <a:pt x="11" y="48"/>
                    </a:lnTo>
                    <a:lnTo>
                      <a:pt x="11" y="48"/>
                    </a:lnTo>
                    <a:lnTo>
                      <a:pt x="11" y="48"/>
                    </a:lnTo>
                    <a:lnTo>
                      <a:pt x="9" y="38"/>
                    </a:lnTo>
                    <a:lnTo>
                      <a:pt x="9" y="38"/>
                    </a:lnTo>
                    <a:lnTo>
                      <a:pt x="9" y="28"/>
                    </a:lnTo>
                    <a:lnTo>
                      <a:pt x="9" y="28"/>
                    </a:lnTo>
                    <a:lnTo>
                      <a:pt x="9" y="22"/>
                    </a:lnTo>
                    <a:lnTo>
                      <a:pt x="9" y="22"/>
                    </a:lnTo>
                    <a:lnTo>
                      <a:pt x="9" y="15"/>
                    </a:lnTo>
                    <a:lnTo>
                      <a:pt x="9" y="15"/>
                    </a:lnTo>
                    <a:lnTo>
                      <a:pt x="9" y="8"/>
                    </a:lnTo>
                    <a:lnTo>
                      <a:pt x="9" y="8"/>
                    </a:lnTo>
                    <a:lnTo>
                      <a:pt x="11" y="3"/>
                    </a:lnTo>
                    <a:lnTo>
                      <a:pt x="11" y="3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13"/>
                    </a:lnTo>
                    <a:lnTo>
                      <a:pt x="1" y="13"/>
                    </a:lnTo>
                    <a:lnTo>
                      <a:pt x="1" y="25"/>
                    </a:lnTo>
                    <a:lnTo>
                      <a:pt x="1" y="38"/>
                    </a:lnTo>
                    <a:lnTo>
                      <a:pt x="1" y="38"/>
                    </a:lnTo>
                    <a:lnTo>
                      <a:pt x="1" y="48"/>
                    </a:lnTo>
                    <a:lnTo>
                      <a:pt x="0" y="59"/>
                    </a:lnTo>
                    <a:lnTo>
                      <a:pt x="0" y="59"/>
                    </a:lnTo>
                    <a:lnTo>
                      <a:pt x="0" y="59"/>
                    </a:lnTo>
                    <a:lnTo>
                      <a:pt x="0" y="59"/>
                    </a:lnTo>
                    <a:lnTo>
                      <a:pt x="0" y="59"/>
                    </a:lnTo>
                    <a:lnTo>
                      <a:pt x="1" y="61"/>
                    </a:lnTo>
                    <a:lnTo>
                      <a:pt x="1" y="61"/>
                    </a:lnTo>
                    <a:lnTo>
                      <a:pt x="2" y="62"/>
                    </a:lnTo>
                    <a:lnTo>
                      <a:pt x="2" y="62"/>
                    </a:lnTo>
                    <a:lnTo>
                      <a:pt x="4" y="61"/>
                    </a:lnTo>
                    <a:lnTo>
                      <a:pt x="4" y="61"/>
                    </a:lnTo>
                    <a:lnTo>
                      <a:pt x="7" y="59"/>
                    </a:lnTo>
                    <a:lnTo>
                      <a:pt x="7" y="59"/>
                    </a:lnTo>
                    <a:lnTo>
                      <a:pt x="11" y="58"/>
                    </a:lnTo>
                    <a:lnTo>
                      <a:pt x="11" y="58"/>
                    </a:lnTo>
                    <a:lnTo>
                      <a:pt x="12" y="55"/>
                    </a:lnTo>
                    <a:lnTo>
                      <a:pt x="12" y="55"/>
                    </a:lnTo>
                    <a:lnTo>
                      <a:pt x="12" y="5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32" name="Freeform 47"/>
              <p:cNvSpPr>
                <a:spLocks/>
              </p:cNvSpPr>
              <p:nvPr userDrawn="1"/>
            </p:nvSpPr>
            <p:spPr bwMode="auto">
              <a:xfrm>
                <a:off x="2424642" y="-220143"/>
                <a:ext cx="19050" cy="98425"/>
              </a:xfrm>
              <a:custGeom>
                <a:avLst/>
                <a:gdLst>
                  <a:gd name="T0" fmla="*/ 12 w 12"/>
                  <a:gd name="T1" fmla="*/ 55 h 62"/>
                  <a:gd name="T2" fmla="*/ 12 w 12"/>
                  <a:gd name="T3" fmla="*/ 54 h 62"/>
                  <a:gd name="T4" fmla="*/ 11 w 12"/>
                  <a:gd name="T5" fmla="*/ 54 h 62"/>
                  <a:gd name="T6" fmla="*/ 11 w 12"/>
                  <a:gd name="T7" fmla="*/ 54 h 62"/>
                  <a:gd name="T8" fmla="*/ 11 w 12"/>
                  <a:gd name="T9" fmla="*/ 51 h 62"/>
                  <a:gd name="T10" fmla="*/ 11 w 12"/>
                  <a:gd name="T11" fmla="*/ 48 h 62"/>
                  <a:gd name="T12" fmla="*/ 9 w 12"/>
                  <a:gd name="T13" fmla="*/ 38 h 62"/>
                  <a:gd name="T14" fmla="*/ 9 w 12"/>
                  <a:gd name="T15" fmla="*/ 28 h 62"/>
                  <a:gd name="T16" fmla="*/ 9 w 12"/>
                  <a:gd name="T17" fmla="*/ 22 h 62"/>
                  <a:gd name="T18" fmla="*/ 9 w 12"/>
                  <a:gd name="T19" fmla="*/ 15 h 62"/>
                  <a:gd name="T20" fmla="*/ 9 w 12"/>
                  <a:gd name="T21" fmla="*/ 8 h 62"/>
                  <a:gd name="T22" fmla="*/ 11 w 12"/>
                  <a:gd name="T23" fmla="*/ 3 h 62"/>
                  <a:gd name="T24" fmla="*/ 11 w 12"/>
                  <a:gd name="T25" fmla="*/ 1 h 62"/>
                  <a:gd name="T26" fmla="*/ 9 w 12"/>
                  <a:gd name="T27" fmla="*/ 0 h 62"/>
                  <a:gd name="T28" fmla="*/ 7 w 12"/>
                  <a:gd name="T29" fmla="*/ 0 h 62"/>
                  <a:gd name="T30" fmla="*/ 7 w 12"/>
                  <a:gd name="T31" fmla="*/ 0 h 62"/>
                  <a:gd name="T32" fmla="*/ 5 w 12"/>
                  <a:gd name="T33" fmla="*/ 0 h 62"/>
                  <a:gd name="T34" fmla="*/ 4 w 12"/>
                  <a:gd name="T35" fmla="*/ 0 h 62"/>
                  <a:gd name="T36" fmla="*/ 1 w 12"/>
                  <a:gd name="T37" fmla="*/ 0 h 62"/>
                  <a:gd name="T38" fmla="*/ 0 w 12"/>
                  <a:gd name="T39" fmla="*/ 3 h 62"/>
                  <a:gd name="T40" fmla="*/ 0 w 12"/>
                  <a:gd name="T41" fmla="*/ 3 h 62"/>
                  <a:gd name="T42" fmla="*/ 0 w 12"/>
                  <a:gd name="T43" fmla="*/ 3 h 62"/>
                  <a:gd name="T44" fmla="*/ 0 w 12"/>
                  <a:gd name="T45" fmla="*/ 8 h 62"/>
                  <a:gd name="T46" fmla="*/ 1 w 12"/>
                  <a:gd name="T47" fmla="*/ 13 h 62"/>
                  <a:gd name="T48" fmla="*/ 1 w 12"/>
                  <a:gd name="T49" fmla="*/ 38 h 62"/>
                  <a:gd name="T50" fmla="*/ 1 w 12"/>
                  <a:gd name="T51" fmla="*/ 48 h 62"/>
                  <a:gd name="T52" fmla="*/ 0 w 12"/>
                  <a:gd name="T53" fmla="*/ 59 h 62"/>
                  <a:gd name="T54" fmla="*/ 0 w 12"/>
                  <a:gd name="T55" fmla="*/ 59 h 62"/>
                  <a:gd name="T56" fmla="*/ 1 w 12"/>
                  <a:gd name="T57" fmla="*/ 61 h 62"/>
                  <a:gd name="T58" fmla="*/ 2 w 12"/>
                  <a:gd name="T59" fmla="*/ 62 h 62"/>
                  <a:gd name="T60" fmla="*/ 4 w 12"/>
                  <a:gd name="T61" fmla="*/ 61 h 62"/>
                  <a:gd name="T62" fmla="*/ 7 w 12"/>
                  <a:gd name="T63" fmla="*/ 59 h 62"/>
                  <a:gd name="T64" fmla="*/ 11 w 12"/>
                  <a:gd name="T65" fmla="*/ 58 h 62"/>
                  <a:gd name="T66" fmla="*/ 12 w 12"/>
                  <a:gd name="T67" fmla="*/ 55 h 62"/>
                  <a:gd name="T68" fmla="*/ 12 w 12"/>
                  <a:gd name="T69" fmla="*/ 55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" h="62">
                    <a:moveTo>
                      <a:pt x="12" y="55"/>
                    </a:moveTo>
                    <a:lnTo>
                      <a:pt x="12" y="55"/>
                    </a:lnTo>
                    <a:lnTo>
                      <a:pt x="12" y="54"/>
                    </a:lnTo>
                    <a:lnTo>
                      <a:pt x="12" y="54"/>
                    </a:lnTo>
                    <a:lnTo>
                      <a:pt x="11" y="54"/>
                    </a:lnTo>
                    <a:lnTo>
                      <a:pt x="11" y="54"/>
                    </a:lnTo>
                    <a:lnTo>
                      <a:pt x="11" y="54"/>
                    </a:lnTo>
                    <a:lnTo>
                      <a:pt x="11" y="54"/>
                    </a:lnTo>
                    <a:lnTo>
                      <a:pt x="11" y="51"/>
                    </a:lnTo>
                    <a:lnTo>
                      <a:pt x="11" y="51"/>
                    </a:lnTo>
                    <a:lnTo>
                      <a:pt x="11" y="48"/>
                    </a:lnTo>
                    <a:lnTo>
                      <a:pt x="11" y="48"/>
                    </a:lnTo>
                    <a:lnTo>
                      <a:pt x="11" y="48"/>
                    </a:lnTo>
                    <a:lnTo>
                      <a:pt x="9" y="38"/>
                    </a:lnTo>
                    <a:lnTo>
                      <a:pt x="9" y="38"/>
                    </a:lnTo>
                    <a:lnTo>
                      <a:pt x="9" y="28"/>
                    </a:lnTo>
                    <a:lnTo>
                      <a:pt x="9" y="28"/>
                    </a:lnTo>
                    <a:lnTo>
                      <a:pt x="9" y="22"/>
                    </a:lnTo>
                    <a:lnTo>
                      <a:pt x="9" y="22"/>
                    </a:lnTo>
                    <a:lnTo>
                      <a:pt x="9" y="15"/>
                    </a:lnTo>
                    <a:lnTo>
                      <a:pt x="9" y="15"/>
                    </a:lnTo>
                    <a:lnTo>
                      <a:pt x="9" y="8"/>
                    </a:lnTo>
                    <a:lnTo>
                      <a:pt x="9" y="8"/>
                    </a:lnTo>
                    <a:lnTo>
                      <a:pt x="11" y="3"/>
                    </a:lnTo>
                    <a:lnTo>
                      <a:pt x="11" y="3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13"/>
                    </a:lnTo>
                    <a:lnTo>
                      <a:pt x="1" y="13"/>
                    </a:lnTo>
                    <a:lnTo>
                      <a:pt x="1" y="25"/>
                    </a:lnTo>
                    <a:lnTo>
                      <a:pt x="1" y="38"/>
                    </a:lnTo>
                    <a:lnTo>
                      <a:pt x="1" y="38"/>
                    </a:lnTo>
                    <a:lnTo>
                      <a:pt x="1" y="48"/>
                    </a:lnTo>
                    <a:lnTo>
                      <a:pt x="0" y="59"/>
                    </a:lnTo>
                    <a:lnTo>
                      <a:pt x="0" y="59"/>
                    </a:lnTo>
                    <a:lnTo>
                      <a:pt x="0" y="59"/>
                    </a:lnTo>
                    <a:lnTo>
                      <a:pt x="0" y="59"/>
                    </a:lnTo>
                    <a:lnTo>
                      <a:pt x="0" y="59"/>
                    </a:lnTo>
                    <a:lnTo>
                      <a:pt x="1" y="61"/>
                    </a:lnTo>
                    <a:lnTo>
                      <a:pt x="1" y="61"/>
                    </a:lnTo>
                    <a:lnTo>
                      <a:pt x="2" y="62"/>
                    </a:lnTo>
                    <a:lnTo>
                      <a:pt x="2" y="62"/>
                    </a:lnTo>
                    <a:lnTo>
                      <a:pt x="4" y="61"/>
                    </a:lnTo>
                    <a:lnTo>
                      <a:pt x="4" y="61"/>
                    </a:lnTo>
                    <a:lnTo>
                      <a:pt x="7" y="59"/>
                    </a:lnTo>
                    <a:lnTo>
                      <a:pt x="7" y="59"/>
                    </a:lnTo>
                    <a:lnTo>
                      <a:pt x="11" y="58"/>
                    </a:lnTo>
                    <a:lnTo>
                      <a:pt x="11" y="58"/>
                    </a:lnTo>
                    <a:lnTo>
                      <a:pt x="12" y="55"/>
                    </a:lnTo>
                    <a:lnTo>
                      <a:pt x="12" y="55"/>
                    </a:lnTo>
                    <a:lnTo>
                      <a:pt x="12" y="55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33" name="Freeform 48"/>
              <p:cNvSpPr>
                <a:spLocks/>
              </p:cNvSpPr>
              <p:nvPr userDrawn="1"/>
            </p:nvSpPr>
            <p:spPr bwMode="auto">
              <a:xfrm>
                <a:off x="2448454" y="-218556"/>
                <a:ext cx="84138" cy="95250"/>
              </a:xfrm>
              <a:custGeom>
                <a:avLst/>
                <a:gdLst>
                  <a:gd name="T0" fmla="*/ 50 w 53"/>
                  <a:gd name="T1" fmla="*/ 4 h 60"/>
                  <a:gd name="T2" fmla="*/ 48 w 53"/>
                  <a:gd name="T3" fmla="*/ 3 h 60"/>
                  <a:gd name="T4" fmla="*/ 47 w 53"/>
                  <a:gd name="T5" fmla="*/ 3 h 60"/>
                  <a:gd name="T6" fmla="*/ 44 w 53"/>
                  <a:gd name="T7" fmla="*/ 4 h 60"/>
                  <a:gd name="T8" fmla="*/ 43 w 53"/>
                  <a:gd name="T9" fmla="*/ 4 h 60"/>
                  <a:gd name="T10" fmla="*/ 33 w 53"/>
                  <a:gd name="T11" fmla="*/ 2 h 60"/>
                  <a:gd name="T12" fmla="*/ 16 w 53"/>
                  <a:gd name="T13" fmla="*/ 0 h 60"/>
                  <a:gd name="T14" fmla="*/ 7 w 53"/>
                  <a:gd name="T15" fmla="*/ 6 h 60"/>
                  <a:gd name="T16" fmla="*/ 4 w 53"/>
                  <a:gd name="T17" fmla="*/ 10 h 60"/>
                  <a:gd name="T18" fmla="*/ 4 w 53"/>
                  <a:gd name="T19" fmla="*/ 12 h 60"/>
                  <a:gd name="T20" fmla="*/ 3 w 53"/>
                  <a:gd name="T21" fmla="*/ 13 h 60"/>
                  <a:gd name="T22" fmla="*/ 4 w 53"/>
                  <a:gd name="T23" fmla="*/ 20 h 60"/>
                  <a:gd name="T24" fmla="*/ 13 w 53"/>
                  <a:gd name="T25" fmla="*/ 28 h 60"/>
                  <a:gd name="T26" fmla="*/ 30 w 53"/>
                  <a:gd name="T27" fmla="*/ 31 h 60"/>
                  <a:gd name="T28" fmla="*/ 36 w 53"/>
                  <a:gd name="T29" fmla="*/ 34 h 60"/>
                  <a:gd name="T30" fmla="*/ 38 w 53"/>
                  <a:gd name="T31" fmla="*/ 41 h 60"/>
                  <a:gd name="T32" fmla="*/ 38 w 53"/>
                  <a:gd name="T33" fmla="*/ 45 h 60"/>
                  <a:gd name="T34" fmla="*/ 36 w 53"/>
                  <a:gd name="T35" fmla="*/ 50 h 60"/>
                  <a:gd name="T36" fmla="*/ 31 w 53"/>
                  <a:gd name="T37" fmla="*/ 51 h 60"/>
                  <a:gd name="T38" fmla="*/ 23 w 53"/>
                  <a:gd name="T39" fmla="*/ 50 h 60"/>
                  <a:gd name="T40" fmla="*/ 13 w 53"/>
                  <a:gd name="T41" fmla="*/ 45 h 60"/>
                  <a:gd name="T42" fmla="*/ 9 w 53"/>
                  <a:gd name="T43" fmla="*/ 38 h 60"/>
                  <a:gd name="T44" fmla="*/ 6 w 53"/>
                  <a:gd name="T45" fmla="*/ 38 h 60"/>
                  <a:gd name="T46" fmla="*/ 2 w 53"/>
                  <a:gd name="T47" fmla="*/ 41 h 60"/>
                  <a:gd name="T48" fmla="*/ 0 w 53"/>
                  <a:gd name="T49" fmla="*/ 44 h 60"/>
                  <a:gd name="T50" fmla="*/ 2 w 53"/>
                  <a:gd name="T51" fmla="*/ 48 h 60"/>
                  <a:gd name="T52" fmla="*/ 6 w 53"/>
                  <a:gd name="T53" fmla="*/ 53 h 60"/>
                  <a:gd name="T54" fmla="*/ 19 w 53"/>
                  <a:gd name="T55" fmla="*/ 58 h 60"/>
                  <a:gd name="T56" fmla="*/ 30 w 53"/>
                  <a:gd name="T57" fmla="*/ 60 h 60"/>
                  <a:gd name="T58" fmla="*/ 43 w 53"/>
                  <a:gd name="T59" fmla="*/ 55 h 60"/>
                  <a:gd name="T60" fmla="*/ 48 w 53"/>
                  <a:gd name="T61" fmla="*/ 43 h 60"/>
                  <a:gd name="T62" fmla="*/ 43 w 53"/>
                  <a:gd name="T63" fmla="*/ 27 h 60"/>
                  <a:gd name="T64" fmla="*/ 31 w 53"/>
                  <a:gd name="T65" fmla="*/ 24 h 60"/>
                  <a:gd name="T66" fmla="*/ 20 w 53"/>
                  <a:gd name="T67" fmla="*/ 21 h 60"/>
                  <a:gd name="T68" fmla="*/ 13 w 53"/>
                  <a:gd name="T69" fmla="*/ 16 h 60"/>
                  <a:gd name="T70" fmla="*/ 13 w 53"/>
                  <a:gd name="T71" fmla="*/ 14 h 60"/>
                  <a:gd name="T72" fmla="*/ 14 w 53"/>
                  <a:gd name="T73" fmla="*/ 13 h 60"/>
                  <a:gd name="T74" fmla="*/ 14 w 53"/>
                  <a:gd name="T75" fmla="*/ 12 h 60"/>
                  <a:gd name="T76" fmla="*/ 24 w 53"/>
                  <a:gd name="T77" fmla="*/ 9 h 60"/>
                  <a:gd name="T78" fmla="*/ 36 w 53"/>
                  <a:gd name="T79" fmla="*/ 12 h 60"/>
                  <a:gd name="T80" fmla="*/ 37 w 53"/>
                  <a:gd name="T81" fmla="*/ 13 h 60"/>
                  <a:gd name="T82" fmla="*/ 37 w 53"/>
                  <a:gd name="T83" fmla="*/ 14 h 60"/>
                  <a:gd name="T84" fmla="*/ 38 w 53"/>
                  <a:gd name="T85" fmla="*/ 16 h 60"/>
                  <a:gd name="T86" fmla="*/ 44 w 53"/>
                  <a:gd name="T87" fmla="*/ 16 h 60"/>
                  <a:gd name="T88" fmla="*/ 51 w 53"/>
                  <a:gd name="T89" fmla="*/ 9 h 60"/>
                  <a:gd name="T90" fmla="*/ 51 w 53"/>
                  <a:gd name="T91" fmla="*/ 9 h 60"/>
                  <a:gd name="T92" fmla="*/ 53 w 53"/>
                  <a:gd name="T93" fmla="*/ 9 h 60"/>
                  <a:gd name="T94" fmla="*/ 53 w 53"/>
                  <a:gd name="T95" fmla="*/ 7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53" h="60">
                    <a:moveTo>
                      <a:pt x="51" y="4"/>
                    </a:moveTo>
                    <a:lnTo>
                      <a:pt x="51" y="4"/>
                    </a:lnTo>
                    <a:lnTo>
                      <a:pt x="50" y="4"/>
                    </a:lnTo>
                    <a:lnTo>
                      <a:pt x="50" y="4"/>
                    </a:lnTo>
                    <a:lnTo>
                      <a:pt x="50" y="3"/>
                    </a:lnTo>
                    <a:lnTo>
                      <a:pt x="50" y="3"/>
                    </a:lnTo>
                    <a:lnTo>
                      <a:pt x="48" y="3"/>
                    </a:lnTo>
                    <a:lnTo>
                      <a:pt x="48" y="3"/>
                    </a:lnTo>
                    <a:lnTo>
                      <a:pt x="48" y="3"/>
                    </a:lnTo>
                    <a:lnTo>
                      <a:pt x="48" y="3"/>
                    </a:lnTo>
                    <a:lnTo>
                      <a:pt x="48" y="3"/>
                    </a:lnTo>
                    <a:lnTo>
                      <a:pt x="47" y="3"/>
                    </a:lnTo>
                    <a:lnTo>
                      <a:pt x="47" y="3"/>
                    </a:lnTo>
                    <a:lnTo>
                      <a:pt x="45" y="4"/>
                    </a:lnTo>
                    <a:lnTo>
                      <a:pt x="45" y="4"/>
                    </a:lnTo>
                    <a:lnTo>
                      <a:pt x="44" y="4"/>
                    </a:lnTo>
                    <a:lnTo>
                      <a:pt x="44" y="4"/>
                    </a:lnTo>
                    <a:lnTo>
                      <a:pt x="44" y="4"/>
                    </a:lnTo>
                    <a:lnTo>
                      <a:pt x="44" y="4"/>
                    </a:lnTo>
                    <a:lnTo>
                      <a:pt x="43" y="4"/>
                    </a:lnTo>
                    <a:lnTo>
                      <a:pt x="41" y="4"/>
                    </a:lnTo>
                    <a:lnTo>
                      <a:pt x="41" y="4"/>
                    </a:lnTo>
                    <a:lnTo>
                      <a:pt x="33" y="2"/>
                    </a:lnTo>
                    <a:lnTo>
                      <a:pt x="33" y="2"/>
                    </a:lnTo>
                    <a:lnTo>
                      <a:pt x="23" y="0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1" y="3"/>
                    </a:lnTo>
                    <a:lnTo>
                      <a:pt x="11" y="3"/>
                    </a:lnTo>
                    <a:lnTo>
                      <a:pt x="7" y="6"/>
                    </a:lnTo>
                    <a:lnTo>
                      <a:pt x="7" y="6"/>
                    </a:lnTo>
                    <a:lnTo>
                      <a:pt x="4" y="10"/>
                    </a:lnTo>
                    <a:lnTo>
                      <a:pt x="4" y="10"/>
                    </a:lnTo>
                    <a:lnTo>
                      <a:pt x="4" y="10"/>
                    </a:lnTo>
                    <a:lnTo>
                      <a:pt x="4" y="10"/>
                    </a:lnTo>
                    <a:lnTo>
                      <a:pt x="4" y="12"/>
                    </a:lnTo>
                    <a:lnTo>
                      <a:pt x="4" y="12"/>
                    </a:lnTo>
                    <a:lnTo>
                      <a:pt x="4" y="12"/>
                    </a:lnTo>
                    <a:lnTo>
                      <a:pt x="4" y="13"/>
                    </a:lnTo>
                    <a:lnTo>
                      <a:pt x="3" y="13"/>
                    </a:lnTo>
                    <a:lnTo>
                      <a:pt x="3" y="13"/>
                    </a:lnTo>
                    <a:lnTo>
                      <a:pt x="3" y="13"/>
                    </a:lnTo>
                    <a:lnTo>
                      <a:pt x="3" y="14"/>
                    </a:lnTo>
                    <a:lnTo>
                      <a:pt x="3" y="16"/>
                    </a:lnTo>
                    <a:lnTo>
                      <a:pt x="3" y="16"/>
                    </a:lnTo>
                    <a:lnTo>
                      <a:pt x="4" y="20"/>
                    </a:lnTo>
                    <a:lnTo>
                      <a:pt x="7" y="24"/>
                    </a:lnTo>
                    <a:lnTo>
                      <a:pt x="7" y="24"/>
                    </a:lnTo>
                    <a:lnTo>
                      <a:pt x="13" y="28"/>
                    </a:lnTo>
                    <a:lnTo>
                      <a:pt x="13" y="28"/>
                    </a:lnTo>
                    <a:lnTo>
                      <a:pt x="21" y="31"/>
                    </a:lnTo>
                    <a:lnTo>
                      <a:pt x="21" y="31"/>
                    </a:lnTo>
                    <a:lnTo>
                      <a:pt x="28" y="31"/>
                    </a:lnTo>
                    <a:lnTo>
                      <a:pt x="30" y="31"/>
                    </a:lnTo>
                    <a:lnTo>
                      <a:pt x="30" y="31"/>
                    </a:lnTo>
                    <a:lnTo>
                      <a:pt x="33" y="33"/>
                    </a:lnTo>
                    <a:lnTo>
                      <a:pt x="36" y="34"/>
                    </a:lnTo>
                    <a:lnTo>
                      <a:pt x="36" y="34"/>
                    </a:lnTo>
                    <a:lnTo>
                      <a:pt x="38" y="37"/>
                    </a:lnTo>
                    <a:lnTo>
                      <a:pt x="38" y="40"/>
                    </a:lnTo>
                    <a:lnTo>
                      <a:pt x="38" y="40"/>
                    </a:lnTo>
                    <a:lnTo>
                      <a:pt x="38" y="41"/>
                    </a:lnTo>
                    <a:lnTo>
                      <a:pt x="38" y="41"/>
                    </a:lnTo>
                    <a:lnTo>
                      <a:pt x="40" y="43"/>
                    </a:lnTo>
                    <a:lnTo>
                      <a:pt x="40" y="43"/>
                    </a:lnTo>
                    <a:lnTo>
                      <a:pt x="38" y="45"/>
                    </a:lnTo>
                    <a:lnTo>
                      <a:pt x="38" y="45"/>
                    </a:lnTo>
                    <a:lnTo>
                      <a:pt x="37" y="48"/>
                    </a:lnTo>
                    <a:lnTo>
                      <a:pt x="37" y="48"/>
                    </a:lnTo>
                    <a:lnTo>
                      <a:pt x="36" y="50"/>
                    </a:lnTo>
                    <a:lnTo>
                      <a:pt x="36" y="50"/>
                    </a:lnTo>
                    <a:lnTo>
                      <a:pt x="33" y="50"/>
                    </a:lnTo>
                    <a:lnTo>
                      <a:pt x="33" y="50"/>
                    </a:lnTo>
                    <a:lnTo>
                      <a:pt x="31" y="51"/>
                    </a:lnTo>
                    <a:lnTo>
                      <a:pt x="28" y="51"/>
                    </a:lnTo>
                    <a:lnTo>
                      <a:pt x="28" y="51"/>
                    </a:lnTo>
                    <a:lnTo>
                      <a:pt x="23" y="50"/>
                    </a:lnTo>
                    <a:lnTo>
                      <a:pt x="23" y="50"/>
                    </a:lnTo>
                    <a:lnTo>
                      <a:pt x="17" y="48"/>
                    </a:lnTo>
                    <a:lnTo>
                      <a:pt x="17" y="48"/>
                    </a:lnTo>
                    <a:lnTo>
                      <a:pt x="13" y="45"/>
                    </a:lnTo>
                    <a:lnTo>
                      <a:pt x="13" y="45"/>
                    </a:lnTo>
                    <a:lnTo>
                      <a:pt x="10" y="41"/>
                    </a:lnTo>
                    <a:lnTo>
                      <a:pt x="10" y="41"/>
                    </a:lnTo>
                    <a:lnTo>
                      <a:pt x="10" y="41"/>
                    </a:lnTo>
                    <a:lnTo>
                      <a:pt x="9" y="38"/>
                    </a:lnTo>
                    <a:lnTo>
                      <a:pt x="9" y="38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4" y="38"/>
                    </a:lnTo>
                    <a:lnTo>
                      <a:pt x="4" y="38"/>
                    </a:lnTo>
                    <a:lnTo>
                      <a:pt x="2" y="41"/>
                    </a:lnTo>
                    <a:lnTo>
                      <a:pt x="2" y="41"/>
                    </a:lnTo>
                    <a:lnTo>
                      <a:pt x="2" y="43"/>
                    </a:lnTo>
                    <a:lnTo>
                      <a:pt x="2" y="43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2" y="48"/>
                    </a:lnTo>
                    <a:lnTo>
                      <a:pt x="2" y="48"/>
                    </a:lnTo>
                    <a:lnTo>
                      <a:pt x="3" y="50"/>
                    </a:lnTo>
                    <a:lnTo>
                      <a:pt x="3" y="50"/>
                    </a:lnTo>
                    <a:lnTo>
                      <a:pt x="6" y="53"/>
                    </a:lnTo>
                    <a:lnTo>
                      <a:pt x="6" y="53"/>
                    </a:lnTo>
                    <a:lnTo>
                      <a:pt x="9" y="54"/>
                    </a:lnTo>
                    <a:lnTo>
                      <a:pt x="9" y="54"/>
                    </a:lnTo>
                    <a:lnTo>
                      <a:pt x="13" y="57"/>
                    </a:lnTo>
                    <a:lnTo>
                      <a:pt x="19" y="58"/>
                    </a:lnTo>
                    <a:lnTo>
                      <a:pt x="19" y="58"/>
                    </a:lnTo>
                    <a:lnTo>
                      <a:pt x="30" y="60"/>
                    </a:lnTo>
                    <a:lnTo>
                      <a:pt x="30" y="60"/>
                    </a:lnTo>
                    <a:lnTo>
                      <a:pt x="30" y="60"/>
                    </a:lnTo>
                    <a:lnTo>
                      <a:pt x="37" y="58"/>
                    </a:lnTo>
                    <a:lnTo>
                      <a:pt x="37" y="58"/>
                    </a:lnTo>
                    <a:lnTo>
                      <a:pt x="43" y="55"/>
                    </a:lnTo>
                    <a:lnTo>
                      <a:pt x="43" y="55"/>
                    </a:lnTo>
                    <a:lnTo>
                      <a:pt x="47" y="51"/>
                    </a:lnTo>
                    <a:lnTo>
                      <a:pt x="47" y="51"/>
                    </a:lnTo>
                    <a:lnTo>
                      <a:pt x="48" y="47"/>
                    </a:lnTo>
                    <a:lnTo>
                      <a:pt x="48" y="43"/>
                    </a:lnTo>
                    <a:lnTo>
                      <a:pt x="48" y="41"/>
                    </a:lnTo>
                    <a:lnTo>
                      <a:pt x="48" y="41"/>
                    </a:lnTo>
                    <a:lnTo>
                      <a:pt x="47" y="33"/>
                    </a:lnTo>
                    <a:lnTo>
                      <a:pt x="43" y="27"/>
                    </a:lnTo>
                    <a:lnTo>
                      <a:pt x="43" y="27"/>
                    </a:lnTo>
                    <a:lnTo>
                      <a:pt x="37" y="24"/>
                    </a:lnTo>
                    <a:lnTo>
                      <a:pt x="31" y="24"/>
                    </a:lnTo>
                    <a:lnTo>
                      <a:pt x="31" y="24"/>
                    </a:lnTo>
                    <a:lnTo>
                      <a:pt x="26" y="23"/>
                    </a:lnTo>
                    <a:lnTo>
                      <a:pt x="26" y="23"/>
                    </a:lnTo>
                    <a:lnTo>
                      <a:pt x="20" y="21"/>
                    </a:lnTo>
                    <a:lnTo>
                      <a:pt x="20" y="21"/>
                    </a:lnTo>
                    <a:lnTo>
                      <a:pt x="16" y="20"/>
                    </a:lnTo>
                    <a:lnTo>
                      <a:pt x="16" y="20"/>
                    </a:lnTo>
                    <a:lnTo>
                      <a:pt x="14" y="19"/>
                    </a:lnTo>
                    <a:lnTo>
                      <a:pt x="13" y="16"/>
                    </a:lnTo>
                    <a:lnTo>
                      <a:pt x="13" y="16"/>
                    </a:lnTo>
                    <a:lnTo>
                      <a:pt x="13" y="16"/>
                    </a:lnTo>
                    <a:lnTo>
                      <a:pt x="13" y="14"/>
                    </a:lnTo>
                    <a:lnTo>
                      <a:pt x="13" y="14"/>
                    </a:lnTo>
                    <a:lnTo>
                      <a:pt x="13" y="14"/>
                    </a:lnTo>
                    <a:lnTo>
                      <a:pt x="13" y="14"/>
                    </a:lnTo>
                    <a:lnTo>
                      <a:pt x="14" y="14"/>
                    </a:lnTo>
                    <a:lnTo>
                      <a:pt x="14" y="13"/>
                    </a:lnTo>
                    <a:lnTo>
                      <a:pt x="14" y="13"/>
                    </a:lnTo>
                    <a:lnTo>
                      <a:pt x="14" y="13"/>
                    </a:lnTo>
                    <a:lnTo>
                      <a:pt x="14" y="12"/>
                    </a:lnTo>
                    <a:lnTo>
                      <a:pt x="14" y="12"/>
                    </a:lnTo>
                    <a:lnTo>
                      <a:pt x="14" y="12"/>
                    </a:lnTo>
                    <a:lnTo>
                      <a:pt x="19" y="9"/>
                    </a:lnTo>
                    <a:lnTo>
                      <a:pt x="19" y="9"/>
                    </a:lnTo>
                    <a:lnTo>
                      <a:pt x="24" y="9"/>
                    </a:lnTo>
                    <a:lnTo>
                      <a:pt x="24" y="9"/>
                    </a:lnTo>
                    <a:lnTo>
                      <a:pt x="30" y="9"/>
                    </a:lnTo>
                    <a:lnTo>
                      <a:pt x="30" y="9"/>
                    </a:lnTo>
                    <a:lnTo>
                      <a:pt x="36" y="12"/>
                    </a:lnTo>
                    <a:lnTo>
                      <a:pt x="37" y="12"/>
                    </a:lnTo>
                    <a:lnTo>
                      <a:pt x="37" y="13"/>
                    </a:lnTo>
                    <a:lnTo>
                      <a:pt x="37" y="13"/>
                    </a:lnTo>
                    <a:lnTo>
                      <a:pt x="37" y="13"/>
                    </a:lnTo>
                    <a:lnTo>
                      <a:pt x="37" y="13"/>
                    </a:lnTo>
                    <a:lnTo>
                      <a:pt x="37" y="13"/>
                    </a:lnTo>
                    <a:lnTo>
                      <a:pt x="37" y="14"/>
                    </a:lnTo>
                    <a:lnTo>
                      <a:pt x="37" y="14"/>
                    </a:lnTo>
                    <a:lnTo>
                      <a:pt x="37" y="14"/>
                    </a:lnTo>
                    <a:lnTo>
                      <a:pt x="37" y="14"/>
                    </a:lnTo>
                    <a:lnTo>
                      <a:pt x="38" y="16"/>
                    </a:lnTo>
                    <a:lnTo>
                      <a:pt x="38" y="16"/>
                    </a:lnTo>
                    <a:lnTo>
                      <a:pt x="40" y="17"/>
                    </a:lnTo>
                    <a:lnTo>
                      <a:pt x="41" y="17"/>
                    </a:lnTo>
                    <a:lnTo>
                      <a:pt x="41" y="17"/>
                    </a:lnTo>
                    <a:lnTo>
                      <a:pt x="44" y="16"/>
                    </a:lnTo>
                    <a:lnTo>
                      <a:pt x="47" y="14"/>
                    </a:lnTo>
                    <a:lnTo>
                      <a:pt x="47" y="14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3" y="9"/>
                    </a:lnTo>
                    <a:lnTo>
                      <a:pt x="53" y="9"/>
                    </a:lnTo>
                    <a:lnTo>
                      <a:pt x="53" y="9"/>
                    </a:lnTo>
                    <a:lnTo>
                      <a:pt x="53" y="9"/>
                    </a:lnTo>
                    <a:lnTo>
                      <a:pt x="53" y="7"/>
                    </a:lnTo>
                    <a:lnTo>
                      <a:pt x="53" y="7"/>
                    </a:lnTo>
                    <a:lnTo>
                      <a:pt x="53" y="7"/>
                    </a:lnTo>
                    <a:lnTo>
                      <a:pt x="53" y="7"/>
                    </a:lnTo>
                    <a:lnTo>
                      <a:pt x="51" y="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34" name="Freeform 49"/>
              <p:cNvSpPr>
                <a:spLocks/>
              </p:cNvSpPr>
              <p:nvPr userDrawn="1"/>
            </p:nvSpPr>
            <p:spPr bwMode="auto">
              <a:xfrm>
                <a:off x="2448454" y="-218556"/>
                <a:ext cx="84138" cy="95250"/>
              </a:xfrm>
              <a:custGeom>
                <a:avLst/>
                <a:gdLst>
                  <a:gd name="T0" fmla="*/ 50 w 53"/>
                  <a:gd name="T1" fmla="*/ 4 h 60"/>
                  <a:gd name="T2" fmla="*/ 48 w 53"/>
                  <a:gd name="T3" fmla="*/ 3 h 60"/>
                  <a:gd name="T4" fmla="*/ 47 w 53"/>
                  <a:gd name="T5" fmla="*/ 3 h 60"/>
                  <a:gd name="T6" fmla="*/ 44 w 53"/>
                  <a:gd name="T7" fmla="*/ 4 h 60"/>
                  <a:gd name="T8" fmla="*/ 43 w 53"/>
                  <a:gd name="T9" fmla="*/ 4 h 60"/>
                  <a:gd name="T10" fmla="*/ 33 w 53"/>
                  <a:gd name="T11" fmla="*/ 2 h 60"/>
                  <a:gd name="T12" fmla="*/ 16 w 53"/>
                  <a:gd name="T13" fmla="*/ 0 h 60"/>
                  <a:gd name="T14" fmla="*/ 7 w 53"/>
                  <a:gd name="T15" fmla="*/ 6 h 60"/>
                  <a:gd name="T16" fmla="*/ 4 w 53"/>
                  <a:gd name="T17" fmla="*/ 10 h 60"/>
                  <a:gd name="T18" fmla="*/ 4 w 53"/>
                  <a:gd name="T19" fmla="*/ 12 h 60"/>
                  <a:gd name="T20" fmla="*/ 3 w 53"/>
                  <a:gd name="T21" fmla="*/ 13 h 60"/>
                  <a:gd name="T22" fmla="*/ 4 w 53"/>
                  <a:gd name="T23" fmla="*/ 20 h 60"/>
                  <a:gd name="T24" fmla="*/ 13 w 53"/>
                  <a:gd name="T25" fmla="*/ 28 h 60"/>
                  <a:gd name="T26" fmla="*/ 30 w 53"/>
                  <a:gd name="T27" fmla="*/ 31 h 60"/>
                  <a:gd name="T28" fmla="*/ 36 w 53"/>
                  <a:gd name="T29" fmla="*/ 34 h 60"/>
                  <a:gd name="T30" fmla="*/ 38 w 53"/>
                  <a:gd name="T31" fmla="*/ 41 h 60"/>
                  <a:gd name="T32" fmla="*/ 38 w 53"/>
                  <a:gd name="T33" fmla="*/ 45 h 60"/>
                  <a:gd name="T34" fmla="*/ 36 w 53"/>
                  <a:gd name="T35" fmla="*/ 50 h 60"/>
                  <a:gd name="T36" fmla="*/ 31 w 53"/>
                  <a:gd name="T37" fmla="*/ 51 h 60"/>
                  <a:gd name="T38" fmla="*/ 23 w 53"/>
                  <a:gd name="T39" fmla="*/ 50 h 60"/>
                  <a:gd name="T40" fmla="*/ 13 w 53"/>
                  <a:gd name="T41" fmla="*/ 45 h 60"/>
                  <a:gd name="T42" fmla="*/ 9 w 53"/>
                  <a:gd name="T43" fmla="*/ 38 h 60"/>
                  <a:gd name="T44" fmla="*/ 6 w 53"/>
                  <a:gd name="T45" fmla="*/ 38 h 60"/>
                  <a:gd name="T46" fmla="*/ 2 w 53"/>
                  <a:gd name="T47" fmla="*/ 41 h 60"/>
                  <a:gd name="T48" fmla="*/ 0 w 53"/>
                  <a:gd name="T49" fmla="*/ 44 h 60"/>
                  <a:gd name="T50" fmla="*/ 2 w 53"/>
                  <a:gd name="T51" fmla="*/ 48 h 60"/>
                  <a:gd name="T52" fmla="*/ 6 w 53"/>
                  <a:gd name="T53" fmla="*/ 53 h 60"/>
                  <a:gd name="T54" fmla="*/ 19 w 53"/>
                  <a:gd name="T55" fmla="*/ 58 h 60"/>
                  <a:gd name="T56" fmla="*/ 30 w 53"/>
                  <a:gd name="T57" fmla="*/ 60 h 60"/>
                  <a:gd name="T58" fmla="*/ 43 w 53"/>
                  <a:gd name="T59" fmla="*/ 55 h 60"/>
                  <a:gd name="T60" fmla="*/ 48 w 53"/>
                  <a:gd name="T61" fmla="*/ 43 h 60"/>
                  <a:gd name="T62" fmla="*/ 43 w 53"/>
                  <a:gd name="T63" fmla="*/ 27 h 60"/>
                  <a:gd name="T64" fmla="*/ 31 w 53"/>
                  <a:gd name="T65" fmla="*/ 24 h 60"/>
                  <a:gd name="T66" fmla="*/ 20 w 53"/>
                  <a:gd name="T67" fmla="*/ 21 h 60"/>
                  <a:gd name="T68" fmla="*/ 13 w 53"/>
                  <a:gd name="T69" fmla="*/ 16 h 60"/>
                  <a:gd name="T70" fmla="*/ 13 w 53"/>
                  <a:gd name="T71" fmla="*/ 14 h 60"/>
                  <a:gd name="T72" fmla="*/ 14 w 53"/>
                  <a:gd name="T73" fmla="*/ 13 h 60"/>
                  <a:gd name="T74" fmla="*/ 14 w 53"/>
                  <a:gd name="T75" fmla="*/ 12 h 60"/>
                  <a:gd name="T76" fmla="*/ 24 w 53"/>
                  <a:gd name="T77" fmla="*/ 9 h 60"/>
                  <a:gd name="T78" fmla="*/ 36 w 53"/>
                  <a:gd name="T79" fmla="*/ 12 h 60"/>
                  <a:gd name="T80" fmla="*/ 37 w 53"/>
                  <a:gd name="T81" fmla="*/ 13 h 60"/>
                  <a:gd name="T82" fmla="*/ 37 w 53"/>
                  <a:gd name="T83" fmla="*/ 14 h 60"/>
                  <a:gd name="T84" fmla="*/ 38 w 53"/>
                  <a:gd name="T85" fmla="*/ 16 h 60"/>
                  <a:gd name="T86" fmla="*/ 44 w 53"/>
                  <a:gd name="T87" fmla="*/ 16 h 60"/>
                  <a:gd name="T88" fmla="*/ 51 w 53"/>
                  <a:gd name="T89" fmla="*/ 9 h 60"/>
                  <a:gd name="T90" fmla="*/ 51 w 53"/>
                  <a:gd name="T91" fmla="*/ 9 h 60"/>
                  <a:gd name="T92" fmla="*/ 53 w 53"/>
                  <a:gd name="T93" fmla="*/ 9 h 60"/>
                  <a:gd name="T94" fmla="*/ 53 w 53"/>
                  <a:gd name="T95" fmla="*/ 7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53" h="60">
                    <a:moveTo>
                      <a:pt x="51" y="4"/>
                    </a:moveTo>
                    <a:lnTo>
                      <a:pt x="51" y="4"/>
                    </a:lnTo>
                    <a:lnTo>
                      <a:pt x="50" y="4"/>
                    </a:lnTo>
                    <a:lnTo>
                      <a:pt x="50" y="4"/>
                    </a:lnTo>
                    <a:lnTo>
                      <a:pt x="50" y="3"/>
                    </a:lnTo>
                    <a:lnTo>
                      <a:pt x="50" y="3"/>
                    </a:lnTo>
                    <a:lnTo>
                      <a:pt x="48" y="3"/>
                    </a:lnTo>
                    <a:lnTo>
                      <a:pt x="48" y="3"/>
                    </a:lnTo>
                    <a:lnTo>
                      <a:pt x="48" y="3"/>
                    </a:lnTo>
                    <a:lnTo>
                      <a:pt x="48" y="3"/>
                    </a:lnTo>
                    <a:lnTo>
                      <a:pt x="48" y="3"/>
                    </a:lnTo>
                    <a:lnTo>
                      <a:pt x="47" y="3"/>
                    </a:lnTo>
                    <a:lnTo>
                      <a:pt x="47" y="3"/>
                    </a:lnTo>
                    <a:lnTo>
                      <a:pt x="45" y="4"/>
                    </a:lnTo>
                    <a:lnTo>
                      <a:pt x="45" y="4"/>
                    </a:lnTo>
                    <a:lnTo>
                      <a:pt x="44" y="4"/>
                    </a:lnTo>
                    <a:lnTo>
                      <a:pt x="44" y="4"/>
                    </a:lnTo>
                    <a:lnTo>
                      <a:pt x="44" y="4"/>
                    </a:lnTo>
                    <a:lnTo>
                      <a:pt x="44" y="4"/>
                    </a:lnTo>
                    <a:lnTo>
                      <a:pt x="43" y="4"/>
                    </a:lnTo>
                    <a:lnTo>
                      <a:pt x="41" y="4"/>
                    </a:lnTo>
                    <a:lnTo>
                      <a:pt x="41" y="4"/>
                    </a:lnTo>
                    <a:lnTo>
                      <a:pt x="33" y="2"/>
                    </a:lnTo>
                    <a:lnTo>
                      <a:pt x="33" y="2"/>
                    </a:lnTo>
                    <a:lnTo>
                      <a:pt x="23" y="0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1" y="3"/>
                    </a:lnTo>
                    <a:lnTo>
                      <a:pt x="11" y="3"/>
                    </a:lnTo>
                    <a:lnTo>
                      <a:pt x="7" y="6"/>
                    </a:lnTo>
                    <a:lnTo>
                      <a:pt x="7" y="6"/>
                    </a:lnTo>
                    <a:lnTo>
                      <a:pt x="4" y="10"/>
                    </a:lnTo>
                    <a:lnTo>
                      <a:pt x="4" y="10"/>
                    </a:lnTo>
                    <a:lnTo>
                      <a:pt x="4" y="10"/>
                    </a:lnTo>
                    <a:lnTo>
                      <a:pt x="4" y="10"/>
                    </a:lnTo>
                    <a:lnTo>
                      <a:pt x="4" y="12"/>
                    </a:lnTo>
                    <a:lnTo>
                      <a:pt x="4" y="12"/>
                    </a:lnTo>
                    <a:lnTo>
                      <a:pt x="4" y="12"/>
                    </a:lnTo>
                    <a:lnTo>
                      <a:pt x="4" y="13"/>
                    </a:lnTo>
                    <a:lnTo>
                      <a:pt x="3" y="13"/>
                    </a:lnTo>
                    <a:lnTo>
                      <a:pt x="3" y="13"/>
                    </a:lnTo>
                    <a:lnTo>
                      <a:pt x="3" y="13"/>
                    </a:lnTo>
                    <a:lnTo>
                      <a:pt x="3" y="14"/>
                    </a:lnTo>
                    <a:lnTo>
                      <a:pt x="3" y="16"/>
                    </a:lnTo>
                    <a:lnTo>
                      <a:pt x="3" y="16"/>
                    </a:lnTo>
                    <a:lnTo>
                      <a:pt x="4" y="20"/>
                    </a:lnTo>
                    <a:lnTo>
                      <a:pt x="7" y="24"/>
                    </a:lnTo>
                    <a:lnTo>
                      <a:pt x="7" y="24"/>
                    </a:lnTo>
                    <a:lnTo>
                      <a:pt x="13" y="28"/>
                    </a:lnTo>
                    <a:lnTo>
                      <a:pt x="13" y="28"/>
                    </a:lnTo>
                    <a:lnTo>
                      <a:pt x="21" y="31"/>
                    </a:lnTo>
                    <a:lnTo>
                      <a:pt x="21" y="31"/>
                    </a:lnTo>
                    <a:lnTo>
                      <a:pt x="28" y="31"/>
                    </a:lnTo>
                    <a:lnTo>
                      <a:pt x="30" y="31"/>
                    </a:lnTo>
                    <a:lnTo>
                      <a:pt x="30" y="31"/>
                    </a:lnTo>
                    <a:lnTo>
                      <a:pt x="33" y="33"/>
                    </a:lnTo>
                    <a:lnTo>
                      <a:pt x="36" y="34"/>
                    </a:lnTo>
                    <a:lnTo>
                      <a:pt x="36" y="34"/>
                    </a:lnTo>
                    <a:lnTo>
                      <a:pt x="38" y="37"/>
                    </a:lnTo>
                    <a:lnTo>
                      <a:pt x="38" y="40"/>
                    </a:lnTo>
                    <a:lnTo>
                      <a:pt x="38" y="40"/>
                    </a:lnTo>
                    <a:lnTo>
                      <a:pt x="38" y="41"/>
                    </a:lnTo>
                    <a:lnTo>
                      <a:pt x="38" y="41"/>
                    </a:lnTo>
                    <a:lnTo>
                      <a:pt x="40" y="43"/>
                    </a:lnTo>
                    <a:lnTo>
                      <a:pt x="40" y="43"/>
                    </a:lnTo>
                    <a:lnTo>
                      <a:pt x="38" y="45"/>
                    </a:lnTo>
                    <a:lnTo>
                      <a:pt x="38" y="45"/>
                    </a:lnTo>
                    <a:lnTo>
                      <a:pt x="37" y="48"/>
                    </a:lnTo>
                    <a:lnTo>
                      <a:pt x="37" y="48"/>
                    </a:lnTo>
                    <a:lnTo>
                      <a:pt x="36" y="50"/>
                    </a:lnTo>
                    <a:lnTo>
                      <a:pt x="36" y="50"/>
                    </a:lnTo>
                    <a:lnTo>
                      <a:pt x="33" y="50"/>
                    </a:lnTo>
                    <a:lnTo>
                      <a:pt x="33" y="50"/>
                    </a:lnTo>
                    <a:lnTo>
                      <a:pt x="31" y="51"/>
                    </a:lnTo>
                    <a:lnTo>
                      <a:pt x="28" y="51"/>
                    </a:lnTo>
                    <a:lnTo>
                      <a:pt x="28" y="51"/>
                    </a:lnTo>
                    <a:lnTo>
                      <a:pt x="23" y="50"/>
                    </a:lnTo>
                    <a:lnTo>
                      <a:pt x="23" y="50"/>
                    </a:lnTo>
                    <a:lnTo>
                      <a:pt x="17" y="48"/>
                    </a:lnTo>
                    <a:lnTo>
                      <a:pt x="17" y="48"/>
                    </a:lnTo>
                    <a:lnTo>
                      <a:pt x="13" y="45"/>
                    </a:lnTo>
                    <a:lnTo>
                      <a:pt x="13" y="45"/>
                    </a:lnTo>
                    <a:lnTo>
                      <a:pt x="10" y="41"/>
                    </a:lnTo>
                    <a:lnTo>
                      <a:pt x="10" y="41"/>
                    </a:lnTo>
                    <a:lnTo>
                      <a:pt x="10" y="41"/>
                    </a:lnTo>
                    <a:lnTo>
                      <a:pt x="9" y="38"/>
                    </a:lnTo>
                    <a:lnTo>
                      <a:pt x="9" y="38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4" y="38"/>
                    </a:lnTo>
                    <a:lnTo>
                      <a:pt x="4" y="38"/>
                    </a:lnTo>
                    <a:lnTo>
                      <a:pt x="2" y="41"/>
                    </a:lnTo>
                    <a:lnTo>
                      <a:pt x="2" y="41"/>
                    </a:lnTo>
                    <a:lnTo>
                      <a:pt x="2" y="43"/>
                    </a:lnTo>
                    <a:lnTo>
                      <a:pt x="2" y="43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2" y="48"/>
                    </a:lnTo>
                    <a:lnTo>
                      <a:pt x="2" y="48"/>
                    </a:lnTo>
                    <a:lnTo>
                      <a:pt x="3" y="50"/>
                    </a:lnTo>
                    <a:lnTo>
                      <a:pt x="3" y="50"/>
                    </a:lnTo>
                    <a:lnTo>
                      <a:pt x="6" y="53"/>
                    </a:lnTo>
                    <a:lnTo>
                      <a:pt x="6" y="53"/>
                    </a:lnTo>
                    <a:lnTo>
                      <a:pt x="9" y="54"/>
                    </a:lnTo>
                    <a:lnTo>
                      <a:pt x="9" y="54"/>
                    </a:lnTo>
                    <a:lnTo>
                      <a:pt x="13" y="57"/>
                    </a:lnTo>
                    <a:lnTo>
                      <a:pt x="19" y="58"/>
                    </a:lnTo>
                    <a:lnTo>
                      <a:pt x="19" y="58"/>
                    </a:lnTo>
                    <a:lnTo>
                      <a:pt x="30" y="60"/>
                    </a:lnTo>
                    <a:lnTo>
                      <a:pt x="30" y="60"/>
                    </a:lnTo>
                    <a:lnTo>
                      <a:pt x="30" y="60"/>
                    </a:lnTo>
                    <a:lnTo>
                      <a:pt x="37" y="58"/>
                    </a:lnTo>
                    <a:lnTo>
                      <a:pt x="37" y="58"/>
                    </a:lnTo>
                    <a:lnTo>
                      <a:pt x="43" y="55"/>
                    </a:lnTo>
                    <a:lnTo>
                      <a:pt x="43" y="55"/>
                    </a:lnTo>
                    <a:lnTo>
                      <a:pt x="47" y="51"/>
                    </a:lnTo>
                    <a:lnTo>
                      <a:pt x="47" y="51"/>
                    </a:lnTo>
                    <a:lnTo>
                      <a:pt x="48" y="47"/>
                    </a:lnTo>
                    <a:lnTo>
                      <a:pt x="48" y="43"/>
                    </a:lnTo>
                    <a:lnTo>
                      <a:pt x="48" y="41"/>
                    </a:lnTo>
                    <a:lnTo>
                      <a:pt x="48" y="41"/>
                    </a:lnTo>
                    <a:lnTo>
                      <a:pt x="47" y="33"/>
                    </a:lnTo>
                    <a:lnTo>
                      <a:pt x="43" y="27"/>
                    </a:lnTo>
                    <a:lnTo>
                      <a:pt x="43" y="27"/>
                    </a:lnTo>
                    <a:lnTo>
                      <a:pt x="37" y="24"/>
                    </a:lnTo>
                    <a:lnTo>
                      <a:pt x="31" y="24"/>
                    </a:lnTo>
                    <a:lnTo>
                      <a:pt x="31" y="24"/>
                    </a:lnTo>
                    <a:lnTo>
                      <a:pt x="26" y="23"/>
                    </a:lnTo>
                    <a:lnTo>
                      <a:pt x="26" y="23"/>
                    </a:lnTo>
                    <a:lnTo>
                      <a:pt x="20" y="21"/>
                    </a:lnTo>
                    <a:lnTo>
                      <a:pt x="20" y="21"/>
                    </a:lnTo>
                    <a:lnTo>
                      <a:pt x="16" y="20"/>
                    </a:lnTo>
                    <a:lnTo>
                      <a:pt x="16" y="20"/>
                    </a:lnTo>
                    <a:lnTo>
                      <a:pt x="14" y="19"/>
                    </a:lnTo>
                    <a:lnTo>
                      <a:pt x="13" y="16"/>
                    </a:lnTo>
                    <a:lnTo>
                      <a:pt x="13" y="16"/>
                    </a:lnTo>
                    <a:lnTo>
                      <a:pt x="13" y="16"/>
                    </a:lnTo>
                    <a:lnTo>
                      <a:pt x="13" y="14"/>
                    </a:lnTo>
                    <a:lnTo>
                      <a:pt x="13" y="14"/>
                    </a:lnTo>
                    <a:lnTo>
                      <a:pt x="13" y="14"/>
                    </a:lnTo>
                    <a:lnTo>
                      <a:pt x="13" y="14"/>
                    </a:lnTo>
                    <a:lnTo>
                      <a:pt x="14" y="14"/>
                    </a:lnTo>
                    <a:lnTo>
                      <a:pt x="14" y="13"/>
                    </a:lnTo>
                    <a:lnTo>
                      <a:pt x="14" y="13"/>
                    </a:lnTo>
                    <a:lnTo>
                      <a:pt x="14" y="13"/>
                    </a:lnTo>
                    <a:lnTo>
                      <a:pt x="14" y="12"/>
                    </a:lnTo>
                    <a:lnTo>
                      <a:pt x="14" y="12"/>
                    </a:lnTo>
                    <a:lnTo>
                      <a:pt x="14" y="12"/>
                    </a:lnTo>
                    <a:lnTo>
                      <a:pt x="19" y="9"/>
                    </a:lnTo>
                    <a:lnTo>
                      <a:pt x="19" y="9"/>
                    </a:lnTo>
                    <a:lnTo>
                      <a:pt x="24" y="9"/>
                    </a:lnTo>
                    <a:lnTo>
                      <a:pt x="24" y="9"/>
                    </a:lnTo>
                    <a:lnTo>
                      <a:pt x="30" y="9"/>
                    </a:lnTo>
                    <a:lnTo>
                      <a:pt x="30" y="9"/>
                    </a:lnTo>
                    <a:lnTo>
                      <a:pt x="36" y="12"/>
                    </a:lnTo>
                    <a:lnTo>
                      <a:pt x="37" y="12"/>
                    </a:lnTo>
                    <a:lnTo>
                      <a:pt x="37" y="13"/>
                    </a:lnTo>
                    <a:lnTo>
                      <a:pt x="37" y="13"/>
                    </a:lnTo>
                    <a:lnTo>
                      <a:pt x="37" y="13"/>
                    </a:lnTo>
                    <a:lnTo>
                      <a:pt x="37" y="13"/>
                    </a:lnTo>
                    <a:lnTo>
                      <a:pt x="37" y="13"/>
                    </a:lnTo>
                    <a:lnTo>
                      <a:pt x="37" y="14"/>
                    </a:lnTo>
                    <a:lnTo>
                      <a:pt x="37" y="14"/>
                    </a:lnTo>
                    <a:lnTo>
                      <a:pt x="37" y="14"/>
                    </a:lnTo>
                    <a:lnTo>
                      <a:pt x="37" y="14"/>
                    </a:lnTo>
                    <a:lnTo>
                      <a:pt x="38" y="16"/>
                    </a:lnTo>
                    <a:lnTo>
                      <a:pt x="38" y="16"/>
                    </a:lnTo>
                    <a:lnTo>
                      <a:pt x="40" y="17"/>
                    </a:lnTo>
                    <a:lnTo>
                      <a:pt x="41" y="17"/>
                    </a:lnTo>
                    <a:lnTo>
                      <a:pt x="41" y="17"/>
                    </a:lnTo>
                    <a:lnTo>
                      <a:pt x="44" y="16"/>
                    </a:lnTo>
                    <a:lnTo>
                      <a:pt x="47" y="14"/>
                    </a:lnTo>
                    <a:lnTo>
                      <a:pt x="47" y="14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3" y="9"/>
                    </a:lnTo>
                    <a:lnTo>
                      <a:pt x="53" y="9"/>
                    </a:lnTo>
                    <a:lnTo>
                      <a:pt x="53" y="9"/>
                    </a:lnTo>
                    <a:lnTo>
                      <a:pt x="53" y="9"/>
                    </a:lnTo>
                    <a:lnTo>
                      <a:pt x="53" y="7"/>
                    </a:lnTo>
                    <a:lnTo>
                      <a:pt x="53" y="7"/>
                    </a:lnTo>
                    <a:lnTo>
                      <a:pt x="53" y="7"/>
                    </a:lnTo>
                    <a:lnTo>
                      <a:pt x="53" y="7"/>
                    </a:lnTo>
                    <a:lnTo>
                      <a:pt x="51" y="4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35" name="Freeform 50"/>
              <p:cNvSpPr>
                <a:spLocks/>
              </p:cNvSpPr>
              <p:nvPr userDrawn="1"/>
            </p:nvSpPr>
            <p:spPr bwMode="auto">
              <a:xfrm>
                <a:off x="2534179" y="-220143"/>
                <a:ext cx="101600" cy="98425"/>
              </a:xfrm>
              <a:custGeom>
                <a:avLst/>
                <a:gdLst>
                  <a:gd name="T0" fmla="*/ 62 w 64"/>
                  <a:gd name="T1" fmla="*/ 52 h 62"/>
                  <a:gd name="T2" fmla="*/ 61 w 64"/>
                  <a:gd name="T3" fmla="*/ 49 h 62"/>
                  <a:gd name="T4" fmla="*/ 59 w 64"/>
                  <a:gd name="T5" fmla="*/ 27 h 62"/>
                  <a:gd name="T6" fmla="*/ 61 w 64"/>
                  <a:gd name="T7" fmla="*/ 15 h 62"/>
                  <a:gd name="T8" fmla="*/ 62 w 64"/>
                  <a:gd name="T9" fmla="*/ 5 h 62"/>
                  <a:gd name="T10" fmla="*/ 62 w 64"/>
                  <a:gd name="T11" fmla="*/ 3 h 62"/>
                  <a:gd name="T12" fmla="*/ 62 w 64"/>
                  <a:gd name="T13" fmla="*/ 1 h 62"/>
                  <a:gd name="T14" fmla="*/ 61 w 64"/>
                  <a:gd name="T15" fmla="*/ 1 h 62"/>
                  <a:gd name="T16" fmla="*/ 57 w 64"/>
                  <a:gd name="T17" fmla="*/ 0 h 62"/>
                  <a:gd name="T18" fmla="*/ 55 w 64"/>
                  <a:gd name="T19" fmla="*/ 0 h 62"/>
                  <a:gd name="T20" fmla="*/ 54 w 64"/>
                  <a:gd name="T21" fmla="*/ 0 h 62"/>
                  <a:gd name="T22" fmla="*/ 51 w 64"/>
                  <a:gd name="T23" fmla="*/ 0 h 62"/>
                  <a:gd name="T24" fmla="*/ 50 w 64"/>
                  <a:gd name="T25" fmla="*/ 1 h 62"/>
                  <a:gd name="T26" fmla="*/ 45 w 64"/>
                  <a:gd name="T27" fmla="*/ 4 h 62"/>
                  <a:gd name="T28" fmla="*/ 45 w 64"/>
                  <a:gd name="T29" fmla="*/ 4 h 62"/>
                  <a:gd name="T30" fmla="*/ 44 w 64"/>
                  <a:gd name="T31" fmla="*/ 8 h 62"/>
                  <a:gd name="T32" fmla="*/ 38 w 64"/>
                  <a:gd name="T33" fmla="*/ 25 h 62"/>
                  <a:gd name="T34" fmla="*/ 25 w 64"/>
                  <a:gd name="T35" fmla="*/ 24 h 62"/>
                  <a:gd name="T36" fmla="*/ 17 w 64"/>
                  <a:gd name="T37" fmla="*/ 5 h 62"/>
                  <a:gd name="T38" fmla="*/ 11 w 64"/>
                  <a:gd name="T39" fmla="*/ 1 h 62"/>
                  <a:gd name="T40" fmla="*/ 11 w 64"/>
                  <a:gd name="T41" fmla="*/ 1 h 62"/>
                  <a:gd name="T42" fmla="*/ 7 w 64"/>
                  <a:gd name="T43" fmla="*/ 1 h 62"/>
                  <a:gd name="T44" fmla="*/ 4 w 64"/>
                  <a:gd name="T45" fmla="*/ 3 h 62"/>
                  <a:gd name="T46" fmla="*/ 3 w 64"/>
                  <a:gd name="T47" fmla="*/ 5 h 62"/>
                  <a:gd name="T48" fmla="*/ 4 w 64"/>
                  <a:gd name="T49" fmla="*/ 15 h 62"/>
                  <a:gd name="T50" fmla="*/ 4 w 64"/>
                  <a:gd name="T51" fmla="*/ 38 h 62"/>
                  <a:gd name="T52" fmla="*/ 3 w 64"/>
                  <a:gd name="T53" fmla="*/ 51 h 62"/>
                  <a:gd name="T54" fmla="*/ 1 w 64"/>
                  <a:gd name="T55" fmla="*/ 52 h 62"/>
                  <a:gd name="T56" fmla="*/ 0 w 64"/>
                  <a:gd name="T57" fmla="*/ 55 h 62"/>
                  <a:gd name="T58" fmla="*/ 0 w 64"/>
                  <a:gd name="T59" fmla="*/ 56 h 62"/>
                  <a:gd name="T60" fmla="*/ 1 w 64"/>
                  <a:gd name="T61" fmla="*/ 59 h 62"/>
                  <a:gd name="T62" fmla="*/ 3 w 64"/>
                  <a:gd name="T63" fmla="*/ 61 h 62"/>
                  <a:gd name="T64" fmla="*/ 6 w 64"/>
                  <a:gd name="T65" fmla="*/ 62 h 62"/>
                  <a:gd name="T66" fmla="*/ 8 w 64"/>
                  <a:gd name="T67" fmla="*/ 59 h 62"/>
                  <a:gd name="T68" fmla="*/ 13 w 64"/>
                  <a:gd name="T69" fmla="*/ 48 h 62"/>
                  <a:gd name="T70" fmla="*/ 14 w 64"/>
                  <a:gd name="T71" fmla="*/ 38 h 62"/>
                  <a:gd name="T72" fmla="*/ 14 w 64"/>
                  <a:gd name="T73" fmla="*/ 25 h 62"/>
                  <a:gd name="T74" fmla="*/ 14 w 64"/>
                  <a:gd name="T75" fmla="*/ 20 h 62"/>
                  <a:gd name="T76" fmla="*/ 20 w 64"/>
                  <a:gd name="T77" fmla="*/ 32 h 62"/>
                  <a:gd name="T78" fmla="*/ 25 w 64"/>
                  <a:gd name="T79" fmla="*/ 49 h 62"/>
                  <a:gd name="T80" fmla="*/ 28 w 64"/>
                  <a:gd name="T81" fmla="*/ 52 h 62"/>
                  <a:gd name="T82" fmla="*/ 33 w 64"/>
                  <a:gd name="T83" fmla="*/ 52 h 62"/>
                  <a:gd name="T84" fmla="*/ 34 w 64"/>
                  <a:gd name="T85" fmla="*/ 52 h 62"/>
                  <a:gd name="T86" fmla="*/ 37 w 64"/>
                  <a:gd name="T87" fmla="*/ 51 h 62"/>
                  <a:gd name="T88" fmla="*/ 40 w 64"/>
                  <a:gd name="T89" fmla="*/ 48 h 62"/>
                  <a:gd name="T90" fmla="*/ 45 w 64"/>
                  <a:gd name="T91" fmla="*/ 29 h 62"/>
                  <a:gd name="T92" fmla="*/ 48 w 64"/>
                  <a:gd name="T93" fmla="*/ 21 h 62"/>
                  <a:gd name="T94" fmla="*/ 50 w 64"/>
                  <a:gd name="T95" fmla="*/ 21 h 62"/>
                  <a:gd name="T96" fmla="*/ 51 w 64"/>
                  <a:gd name="T97" fmla="*/ 39 h 62"/>
                  <a:gd name="T98" fmla="*/ 52 w 64"/>
                  <a:gd name="T99" fmla="*/ 56 h 62"/>
                  <a:gd name="T100" fmla="*/ 52 w 64"/>
                  <a:gd name="T101" fmla="*/ 56 h 62"/>
                  <a:gd name="T102" fmla="*/ 52 w 64"/>
                  <a:gd name="T103" fmla="*/ 58 h 62"/>
                  <a:gd name="T104" fmla="*/ 52 w 64"/>
                  <a:gd name="T105" fmla="*/ 58 h 62"/>
                  <a:gd name="T106" fmla="*/ 54 w 64"/>
                  <a:gd name="T107" fmla="*/ 61 h 62"/>
                  <a:gd name="T108" fmla="*/ 58 w 64"/>
                  <a:gd name="T109" fmla="*/ 62 h 62"/>
                  <a:gd name="T110" fmla="*/ 59 w 64"/>
                  <a:gd name="T111" fmla="*/ 62 h 62"/>
                  <a:gd name="T112" fmla="*/ 64 w 64"/>
                  <a:gd name="T113" fmla="*/ 59 h 62"/>
                  <a:gd name="T114" fmla="*/ 64 w 64"/>
                  <a:gd name="T115" fmla="*/ 56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64" h="62">
                    <a:moveTo>
                      <a:pt x="64" y="56"/>
                    </a:moveTo>
                    <a:lnTo>
                      <a:pt x="64" y="56"/>
                    </a:lnTo>
                    <a:lnTo>
                      <a:pt x="62" y="52"/>
                    </a:lnTo>
                    <a:lnTo>
                      <a:pt x="62" y="52"/>
                    </a:lnTo>
                    <a:lnTo>
                      <a:pt x="61" y="49"/>
                    </a:lnTo>
                    <a:lnTo>
                      <a:pt x="61" y="49"/>
                    </a:lnTo>
                    <a:lnTo>
                      <a:pt x="59" y="38"/>
                    </a:lnTo>
                    <a:lnTo>
                      <a:pt x="59" y="38"/>
                    </a:lnTo>
                    <a:lnTo>
                      <a:pt x="59" y="27"/>
                    </a:lnTo>
                    <a:lnTo>
                      <a:pt x="59" y="24"/>
                    </a:lnTo>
                    <a:lnTo>
                      <a:pt x="59" y="24"/>
                    </a:lnTo>
                    <a:lnTo>
                      <a:pt x="61" y="15"/>
                    </a:lnTo>
                    <a:lnTo>
                      <a:pt x="61" y="15"/>
                    </a:lnTo>
                    <a:lnTo>
                      <a:pt x="62" y="7"/>
                    </a:lnTo>
                    <a:lnTo>
                      <a:pt x="62" y="5"/>
                    </a:lnTo>
                    <a:lnTo>
                      <a:pt x="62" y="5"/>
                    </a:lnTo>
                    <a:lnTo>
                      <a:pt x="62" y="5"/>
                    </a:lnTo>
                    <a:lnTo>
                      <a:pt x="62" y="3"/>
                    </a:lnTo>
                    <a:lnTo>
                      <a:pt x="62" y="3"/>
                    </a:lnTo>
                    <a:lnTo>
                      <a:pt x="62" y="3"/>
                    </a:lnTo>
                    <a:lnTo>
                      <a:pt x="62" y="1"/>
                    </a:lnTo>
                    <a:lnTo>
                      <a:pt x="62" y="1"/>
                    </a:lnTo>
                    <a:lnTo>
                      <a:pt x="61" y="1"/>
                    </a:lnTo>
                    <a:lnTo>
                      <a:pt x="61" y="1"/>
                    </a:lnTo>
                    <a:lnTo>
                      <a:pt x="59" y="0"/>
                    </a:lnTo>
                    <a:lnTo>
                      <a:pt x="59" y="0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5" y="0"/>
                    </a:lnTo>
                    <a:lnTo>
                      <a:pt x="55" y="0"/>
                    </a:lnTo>
                    <a:lnTo>
                      <a:pt x="55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1" y="0"/>
                    </a:lnTo>
                    <a:lnTo>
                      <a:pt x="51" y="0"/>
                    </a:lnTo>
                    <a:lnTo>
                      <a:pt x="50" y="1"/>
                    </a:lnTo>
                    <a:lnTo>
                      <a:pt x="50" y="1"/>
                    </a:lnTo>
                    <a:lnTo>
                      <a:pt x="47" y="1"/>
                    </a:lnTo>
                    <a:lnTo>
                      <a:pt x="47" y="1"/>
                    </a:lnTo>
                    <a:lnTo>
                      <a:pt x="45" y="4"/>
                    </a:lnTo>
                    <a:lnTo>
                      <a:pt x="45" y="4"/>
                    </a:lnTo>
                    <a:lnTo>
                      <a:pt x="45" y="4"/>
                    </a:lnTo>
                    <a:lnTo>
                      <a:pt x="45" y="4"/>
                    </a:lnTo>
                    <a:lnTo>
                      <a:pt x="45" y="7"/>
                    </a:lnTo>
                    <a:lnTo>
                      <a:pt x="45" y="7"/>
                    </a:lnTo>
                    <a:lnTo>
                      <a:pt x="44" y="8"/>
                    </a:lnTo>
                    <a:lnTo>
                      <a:pt x="44" y="8"/>
                    </a:lnTo>
                    <a:lnTo>
                      <a:pt x="38" y="25"/>
                    </a:lnTo>
                    <a:lnTo>
                      <a:pt x="38" y="25"/>
                    </a:lnTo>
                    <a:lnTo>
                      <a:pt x="33" y="39"/>
                    </a:lnTo>
                    <a:lnTo>
                      <a:pt x="33" y="39"/>
                    </a:lnTo>
                    <a:lnTo>
                      <a:pt x="25" y="24"/>
                    </a:lnTo>
                    <a:lnTo>
                      <a:pt x="25" y="24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10" y="1"/>
                    </a:lnTo>
                    <a:lnTo>
                      <a:pt x="10" y="1"/>
                    </a:lnTo>
                    <a:lnTo>
                      <a:pt x="7" y="1"/>
                    </a:lnTo>
                    <a:lnTo>
                      <a:pt x="7" y="1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4" y="15"/>
                    </a:lnTo>
                    <a:lnTo>
                      <a:pt x="4" y="15"/>
                    </a:lnTo>
                    <a:lnTo>
                      <a:pt x="6" y="25"/>
                    </a:lnTo>
                    <a:lnTo>
                      <a:pt x="6" y="25"/>
                    </a:lnTo>
                    <a:lnTo>
                      <a:pt x="4" y="38"/>
                    </a:lnTo>
                    <a:lnTo>
                      <a:pt x="4" y="38"/>
                    </a:lnTo>
                    <a:lnTo>
                      <a:pt x="3" y="51"/>
                    </a:lnTo>
                    <a:lnTo>
                      <a:pt x="3" y="51"/>
                    </a:lnTo>
                    <a:lnTo>
                      <a:pt x="3" y="51"/>
                    </a:lnTo>
                    <a:lnTo>
                      <a:pt x="3" y="51"/>
                    </a:lnTo>
                    <a:lnTo>
                      <a:pt x="1" y="52"/>
                    </a:lnTo>
                    <a:lnTo>
                      <a:pt x="1" y="52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6"/>
                    </a:lnTo>
                    <a:lnTo>
                      <a:pt x="0" y="56"/>
                    </a:lnTo>
                    <a:lnTo>
                      <a:pt x="0" y="58"/>
                    </a:lnTo>
                    <a:lnTo>
                      <a:pt x="0" y="58"/>
                    </a:lnTo>
                    <a:lnTo>
                      <a:pt x="1" y="59"/>
                    </a:lnTo>
                    <a:lnTo>
                      <a:pt x="1" y="59"/>
                    </a:lnTo>
                    <a:lnTo>
                      <a:pt x="3" y="61"/>
                    </a:lnTo>
                    <a:lnTo>
                      <a:pt x="3" y="61"/>
                    </a:lnTo>
                    <a:lnTo>
                      <a:pt x="4" y="62"/>
                    </a:lnTo>
                    <a:lnTo>
                      <a:pt x="6" y="62"/>
                    </a:lnTo>
                    <a:lnTo>
                      <a:pt x="6" y="62"/>
                    </a:lnTo>
                    <a:lnTo>
                      <a:pt x="6" y="62"/>
                    </a:lnTo>
                    <a:lnTo>
                      <a:pt x="6" y="62"/>
                    </a:lnTo>
                    <a:lnTo>
                      <a:pt x="8" y="59"/>
                    </a:lnTo>
                    <a:lnTo>
                      <a:pt x="11" y="56"/>
                    </a:lnTo>
                    <a:lnTo>
                      <a:pt x="11" y="56"/>
                    </a:lnTo>
                    <a:lnTo>
                      <a:pt x="13" y="48"/>
                    </a:lnTo>
                    <a:lnTo>
                      <a:pt x="13" y="48"/>
                    </a:lnTo>
                    <a:lnTo>
                      <a:pt x="14" y="38"/>
                    </a:lnTo>
                    <a:lnTo>
                      <a:pt x="14" y="38"/>
                    </a:lnTo>
                    <a:lnTo>
                      <a:pt x="14" y="28"/>
                    </a:lnTo>
                    <a:lnTo>
                      <a:pt x="14" y="25"/>
                    </a:lnTo>
                    <a:lnTo>
                      <a:pt x="14" y="25"/>
                    </a:lnTo>
                    <a:lnTo>
                      <a:pt x="14" y="20"/>
                    </a:lnTo>
                    <a:lnTo>
                      <a:pt x="14" y="20"/>
                    </a:lnTo>
                    <a:lnTo>
                      <a:pt x="14" y="20"/>
                    </a:lnTo>
                    <a:lnTo>
                      <a:pt x="14" y="20"/>
                    </a:lnTo>
                    <a:lnTo>
                      <a:pt x="20" y="32"/>
                    </a:lnTo>
                    <a:lnTo>
                      <a:pt x="20" y="32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27" y="51"/>
                    </a:lnTo>
                    <a:lnTo>
                      <a:pt x="28" y="52"/>
                    </a:lnTo>
                    <a:lnTo>
                      <a:pt x="28" y="52"/>
                    </a:lnTo>
                    <a:lnTo>
                      <a:pt x="31" y="52"/>
                    </a:lnTo>
                    <a:lnTo>
                      <a:pt x="33" y="52"/>
                    </a:lnTo>
                    <a:lnTo>
                      <a:pt x="33" y="52"/>
                    </a:lnTo>
                    <a:lnTo>
                      <a:pt x="34" y="52"/>
                    </a:lnTo>
                    <a:lnTo>
                      <a:pt x="34" y="52"/>
                    </a:lnTo>
                    <a:lnTo>
                      <a:pt x="34" y="52"/>
                    </a:lnTo>
                    <a:lnTo>
                      <a:pt x="34" y="52"/>
                    </a:lnTo>
                    <a:lnTo>
                      <a:pt x="37" y="51"/>
                    </a:lnTo>
                    <a:lnTo>
                      <a:pt x="37" y="51"/>
                    </a:lnTo>
                    <a:lnTo>
                      <a:pt x="38" y="49"/>
                    </a:lnTo>
                    <a:lnTo>
                      <a:pt x="40" y="48"/>
                    </a:lnTo>
                    <a:lnTo>
                      <a:pt x="40" y="48"/>
                    </a:lnTo>
                    <a:lnTo>
                      <a:pt x="41" y="38"/>
                    </a:lnTo>
                    <a:lnTo>
                      <a:pt x="41" y="38"/>
                    </a:lnTo>
                    <a:lnTo>
                      <a:pt x="45" y="29"/>
                    </a:lnTo>
                    <a:lnTo>
                      <a:pt x="45" y="29"/>
                    </a:lnTo>
                    <a:lnTo>
                      <a:pt x="48" y="21"/>
                    </a:lnTo>
                    <a:lnTo>
                      <a:pt x="48" y="21"/>
                    </a:lnTo>
                    <a:lnTo>
                      <a:pt x="50" y="17"/>
                    </a:lnTo>
                    <a:lnTo>
                      <a:pt x="50" y="17"/>
                    </a:lnTo>
                    <a:lnTo>
                      <a:pt x="50" y="21"/>
                    </a:lnTo>
                    <a:lnTo>
                      <a:pt x="50" y="28"/>
                    </a:lnTo>
                    <a:lnTo>
                      <a:pt x="50" y="28"/>
                    </a:lnTo>
                    <a:lnTo>
                      <a:pt x="51" y="39"/>
                    </a:lnTo>
                    <a:lnTo>
                      <a:pt x="51" y="39"/>
                    </a:lnTo>
                    <a:lnTo>
                      <a:pt x="52" y="52"/>
                    </a:lnTo>
                    <a:lnTo>
                      <a:pt x="52" y="56"/>
                    </a:lnTo>
                    <a:lnTo>
                      <a:pt x="52" y="56"/>
                    </a:lnTo>
                    <a:lnTo>
                      <a:pt x="52" y="56"/>
                    </a:lnTo>
                    <a:lnTo>
                      <a:pt x="52" y="56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4" y="61"/>
                    </a:lnTo>
                    <a:lnTo>
                      <a:pt x="54" y="61"/>
                    </a:lnTo>
                    <a:lnTo>
                      <a:pt x="57" y="62"/>
                    </a:lnTo>
                    <a:lnTo>
                      <a:pt x="58" y="62"/>
                    </a:lnTo>
                    <a:lnTo>
                      <a:pt x="58" y="62"/>
                    </a:lnTo>
                    <a:lnTo>
                      <a:pt x="59" y="62"/>
                    </a:lnTo>
                    <a:lnTo>
                      <a:pt x="59" y="62"/>
                    </a:lnTo>
                    <a:lnTo>
                      <a:pt x="61" y="61"/>
                    </a:lnTo>
                    <a:lnTo>
                      <a:pt x="61" y="61"/>
                    </a:lnTo>
                    <a:lnTo>
                      <a:pt x="64" y="59"/>
                    </a:lnTo>
                    <a:lnTo>
                      <a:pt x="64" y="59"/>
                    </a:lnTo>
                    <a:lnTo>
                      <a:pt x="64" y="56"/>
                    </a:lnTo>
                    <a:lnTo>
                      <a:pt x="64" y="56"/>
                    </a:lnTo>
                    <a:lnTo>
                      <a:pt x="64" y="56"/>
                    </a:lnTo>
                    <a:lnTo>
                      <a:pt x="64" y="5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36" name="Freeform 51"/>
              <p:cNvSpPr>
                <a:spLocks/>
              </p:cNvSpPr>
              <p:nvPr userDrawn="1"/>
            </p:nvSpPr>
            <p:spPr bwMode="auto">
              <a:xfrm>
                <a:off x="2534179" y="-220143"/>
                <a:ext cx="101600" cy="98425"/>
              </a:xfrm>
              <a:custGeom>
                <a:avLst/>
                <a:gdLst>
                  <a:gd name="T0" fmla="*/ 62 w 64"/>
                  <a:gd name="T1" fmla="*/ 52 h 62"/>
                  <a:gd name="T2" fmla="*/ 61 w 64"/>
                  <a:gd name="T3" fmla="*/ 49 h 62"/>
                  <a:gd name="T4" fmla="*/ 59 w 64"/>
                  <a:gd name="T5" fmla="*/ 27 h 62"/>
                  <a:gd name="T6" fmla="*/ 61 w 64"/>
                  <a:gd name="T7" fmla="*/ 15 h 62"/>
                  <a:gd name="T8" fmla="*/ 62 w 64"/>
                  <a:gd name="T9" fmla="*/ 5 h 62"/>
                  <a:gd name="T10" fmla="*/ 62 w 64"/>
                  <a:gd name="T11" fmla="*/ 3 h 62"/>
                  <a:gd name="T12" fmla="*/ 62 w 64"/>
                  <a:gd name="T13" fmla="*/ 1 h 62"/>
                  <a:gd name="T14" fmla="*/ 61 w 64"/>
                  <a:gd name="T15" fmla="*/ 1 h 62"/>
                  <a:gd name="T16" fmla="*/ 57 w 64"/>
                  <a:gd name="T17" fmla="*/ 0 h 62"/>
                  <a:gd name="T18" fmla="*/ 55 w 64"/>
                  <a:gd name="T19" fmla="*/ 0 h 62"/>
                  <a:gd name="T20" fmla="*/ 54 w 64"/>
                  <a:gd name="T21" fmla="*/ 0 h 62"/>
                  <a:gd name="T22" fmla="*/ 51 w 64"/>
                  <a:gd name="T23" fmla="*/ 0 h 62"/>
                  <a:gd name="T24" fmla="*/ 50 w 64"/>
                  <a:gd name="T25" fmla="*/ 1 h 62"/>
                  <a:gd name="T26" fmla="*/ 45 w 64"/>
                  <a:gd name="T27" fmla="*/ 4 h 62"/>
                  <a:gd name="T28" fmla="*/ 45 w 64"/>
                  <a:gd name="T29" fmla="*/ 4 h 62"/>
                  <a:gd name="T30" fmla="*/ 44 w 64"/>
                  <a:gd name="T31" fmla="*/ 8 h 62"/>
                  <a:gd name="T32" fmla="*/ 38 w 64"/>
                  <a:gd name="T33" fmla="*/ 25 h 62"/>
                  <a:gd name="T34" fmla="*/ 25 w 64"/>
                  <a:gd name="T35" fmla="*/ 24 h 62"/>
                  <a:gd name="T36" fmla="*/ 17 w 64"/>
                  <a:gd name="T37" fmla="*/ 5 h 62"/>
                  <a:gd name="T38" fmla="*/ 11 w 64"/>
                  <a:gd name="T39" fmla="*/ 1 h 62"/>
                  <a:gd name="T40" fmla="*/ 11 w 64"/>
                  <a:gd name="T41" fmla="*/ 1 h 62"/>
                  <a:gd name="T42" fmla="*/ 7 w 64"/>
                  <a:gd name="T43" fmla="*/ 1 h 62"/>
                  <a:gd name="T44" fmla="*/ 4 w 64"/>
                  <a:gd name="T45" fmla="*/ 3 h 62"/>
                  <a:gd name="T46" fmla="*/ 3 w 64"/>
                  <a:gd name="T47" fmla="*/ 5 h 62"/>
                  <a:gd name="T48" fmla="*/ 4 w 64"/>
                  <a:gd name="T49" fmla="*/ 15 h 62"/>
                  <a:gd name="T50" fmla="*/ 4 w 64"/>
                  <a:gd name="T51" fmla="*/ 38 h 62"/>
                  <a:gd name="T52" fmla="*/ 3 w 64"/>
                  <a:gd name="T53" fmla="*/ 51 h 62"/>
                  <a:gd name="T54" fmla="*/ 1 w 64"/>
                  <a:gd name="T55" fmla="*/ 52 h 62"/>
                  <a:gd name="T56" fmla="*/ 0 w 64"/>
                  <a:gd name="T57" fmla="*/ 55 h 62"/>
                  <a:gd name="T58" fmla="*/ 0 w 64"/>
                  <a:gd name="T59" fmla="*/ 56 h 62"/>
                  <a:gd name="T60" fmla="*/ 1 w 64"/>
                  <a:gd name="T61" fmla="*/ 59 h 62"/>
                  <a:gd name="T62" fmla="*/ 3 w 64"/>
                  <a:gd name="T63" fmla="*/ 61 h 62"/>
                  <a:gd name="T64" fmla="*/ 6 w 64"/>
                  <a:gd name="T65" fmla="*/ 62 h 62"/>
                  <a:gd name="T66" fmla="*/ 8 w 64"/>
                  <a:gd name="T67" fmla="*/ 59 h 62"/>
                  <a:gd name="T68" fmla="*/ 13 w 64"/>
                  <a:gd name="T69" fmla="*/ 48 h 62"/>
                  <a:gd name="T70" fmla="*/ 14 w 64"/>
                  <a:gd name="T71" fmla="*/ 38 h 62"/>
                  <a:gd name="T72" fmla="*/ 14 w 64"/>
                  <a:gd name="T73" fmla="*/ 25 h 62"/>
                  <a:gd name="T74" fmla="*/ 14 w 64"/>
                  <a:gd name="T75" fmla="*/ 20 h 62"/>
                  <a:gd name="T76" fmla="*/ 20 w 64"/>
                  <a:gd name="T77" fmla="*/ 32 h 62"/>
                  <a:gd name="T78" fmla="*/ 25 w 64"/>
                  <a:gd name="T79" fmla="*/ 49 h 62"/>
                  <a:gd name="T80" fmla="*/ 28 w 64"/>
                  <a:gd name="T81" fmla="*/ 52 h 62"/>
                  <a:gd name="T82" fmla="*/ 33 w 64"/>
                  <a:gd name="T83" fmla="*/ 52 h 62"/>
                  <a:gd name="T84" fmla="*/ 34 w 64"/>
                  <a:gd name="T85" fmla="*/ 52 h 62"/>
                  <a:gd name="T86" fmla="*/ 37 w 64"/>
                  <a:gd name="T87" fmla="*/ 51 h 62"/>
                  <a:gd name="T88" fmla="*/ 40 w 64"/>
                  <a:gd name="T89" fmla="*/ 48 h 62"/>
                  <a:gd name="T90" fmla="*/ 45 w 64"/>
                  <a:gd name="T91" fmla="*/ 29 h 62"/>
                  <a:gd name="T92" fmla="*/ 48 w 64"/>
                  <a:gd name="T93" fmla="*/ 21 h 62"/>
                  <a:gd name="T94" fmla="*/ 50 w 64"/>
                  <a:gd name="T95" fmla="*/ 21 h 62"/>
                  <a:gd name="T96" fmla="*/ 51 w 64"/>
                  <a:gd name="T97" fmla="*/ 39 h 62"/>
                  <a:gd name="T98" fmla="*/ 52 w 64"/>
                  <a:gd name="T99" fmla="*/ 56 h 62"/>
                  <a:gd name="T100" fmla="*/ 52 w 64"/>
                  <a:gd name="T101" fmla="*/ 56 h 62"/>
                  <a:gd name="T102" fmla="*/ 52 w 64"/>
                  <a:gd name="T103" fmla="*/ 58 h 62"/>
                  <a:gd name="T104" fmla="*/ 52 w 64"/>
                  <a:gd name="T105" fmla="*/ 58 h 62"/>
                  <a:gd name="T106" fmla="*/ 54 w 64"/>
                  <a:gd name="T107" fmla="*/ 61 h 62"/>
                  <a:gd name="T108" fmla="*/ 58 w 64"/>
                  <a:gd name="T109" fmla="*/ 62 h 62"/>
                  <a:gd name="T110" fmla="*/ 59 w 64"/>
                  <a:gd name="T111" fmla="*/ 62 h 62"/>
                  <a:gd name="T112" fmla="*/ 64 w 64"/>
                  <a:gd name="T113" fmla="*/ 59 h 62"/>
                  <a:gd name="T114" fmla="*/ 64 w 64"/>
                  <a:gd name="T115" fmla="*/ 56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64" h="62">
                    <a:moveTo>
                      <a:pt x="64" y="56"/>
                    </a:moveTo>
                    <a:lnTo>
                      <a:pt x="64" y="56"/>
                    </a:lnTo>
                    <a:lnTo>
                      <a:pt x="62" y="52"/>
                    </a:lnTo>
                    <a:lnTo>
                      <a:pt x="62" y="52"/>
                    </a:lnTo>
                    <a:lnTo>
                      <a:pt x="61" y="49"/>
                    </a:lnTo>
                    <a:lnTo>
                      <a:pt x="61" y="49"/>
                    </a:lnTo>
                    <a:lnTo>
                      <a:pt x="59" y="38"/>
                    </a:lnTo>
                    <a:lnTo>
                      <a:pt x="59" y="38"/>
                    </a:lnTo>
                    <a:lnTo>
                      <a:pt x="59" y="27"/>
                    </a:lnTo>
                    <a:lnTo>
                      <a:pt x="59" y="24"/>
                    </a:lnTo>
                    <a:lnTo>
                      <a:pt x="59" y="24"/>
                    </a:lnTo>
                    <a:lnTo>
                      <a:pt x="61" y="15"/>
                    </a:lnTo>
                    <a:lnTo>
                      <a:pt x="61" y="15"/>
                    </a:lnTo>
                    <a:lnTo>
                      <a:pt x="62" y="7"/>
                    </a:lnTo>
                    <a:lnTo>
                      <a:pt x="62" y="5"/>
                    </a:lnTo>
                    <a:lnTo>
                      <a:pt x="62" y="5"/>
                    </a:lnTo>
                    <a:lnTo>
                      <a:pt x="62" y="5"/>
                    </a:lnTo>
                    <a:lnTo>
                      <a:pt x="62" y="3"/>
                    </a:lnTo>
                    <a:lnTo>
                      <a:pt x="62" y="3"/>
                    </a:lnTo>
                    <a:lnTo>
                      <a:pt x="62" y="3"/>
                    </a:lnTo>
                    <a:lnTo>
                      <a:pt x="62" y="1"/>
                    </a:lnTo>
                    <a:lnTo>
                      <a:pt x="62" y="1"/>
                    </a:lnTo>
                    <a:lnTo>
                      <a:pt x="61" y="1"/>
                    </a:lnTo>
                    <a:lnTo>
                      <a:pt x="61" y="1"/>
                    </a:lnTo>
                    <a:lnTo>
                      <a:pt x="59" y="0"/>
                    </a:lnTo>
                    <a:lnTo>
                      <a:pt x="59" y="0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5" y="0"/>
                    </a:lnTo>
                    <a:lnTo>
                      <a:pt x="55" y="0"/>
                    </a:lnTo>
                    <a:lnTo>
                      <a:pt x="55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1" y="0"/>
                    </a:lnTo>
                    <a:lnTo>
                      <a:pt x="51" y="0"/>
                    </a:lnTo>
                    <a:lnTo>
                      <a:pt x="50" y="1"/>
                    </a:lnTo>
                    <a:lnTo>
                      <a:pt x="50" y="1"/>
                    </a:lnTo>
                    <a:lnTo>
                      <a:pt x="47" y="1"/>
                    </a:lnTo>
                    <a:lnTo>
                      <a:pt x="47" y="1"/>
                    </a:lnTo>
                    <a:lnTo>
                      <a:pt x="45" y="4"/>
                    </a:lnTo>
                    <a:lnTo>
                      <a:pt x="45" y="4"/>
                    </a:lnTo>
                    <a:lnTo>
                      <a:pt x="45" y="4"/>
                    </a:lnTo>
                    <a:lnTo>
                      <a:pt x="45" y="4"/>
                    </a:lnTo>
                    <a:lnTo>
                      <a:pt x="45" y="7"/>
                    </a:lnTo>
                    <a:lnTo>
                      <a:pt x="45" y="7"/>
                    </a:lnTo>
                    <a:lnTo>
                      <a:pt x="44" y="8"/>
                    </a:lnTo>
                    <a:lnTo>
                      <a:pt x="44" y="8"/>
                    </a:lnTo>
                    <a:lnTo>
                      <a:pt x="38" y="25"/>
                    </a:lnTo>
                    <a:lnTo>
                      <a:pt x="38" y="25"/>
                    </a:lnTo>
                    <a:lnTo>
                      <a:pt x="33" y="39"/>
                    </a:lnTo>
                    <a:lnTo>
                      <a:pt x="33" y="39"/>
                    </a:lnTo>
                    <a:lnTo>
                      <a:pt x="25" y="24"/>
                    </a:lnTo>
                    <a:lnTo>
                      <a:pt x="25" y="24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10" y="1"/>
                    </a:lnTo>
                    <a:lnTo>
                      <a:pt x="10" y="1"/>
                    </a:lnTo>
                    <a:lnTo>
                      <a:pt x="7" y="1"/>
                    </a:lnTo>
                    <a:lnTo>
                      <a:pt x="7" y="1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4" y="15"/>
                    </a:lnTo>
                    <a:lnTo>
                      <a:pt x="4" y="15"/>
                    </a:lnTo>
                    <a:lnTo>
                      <a:pt x="6" y="25"/>
                    </a:lnTo>
                    <a:lnTo>
                      <a:pt x="6" y="25"/>
                    </a:lnTo>
                    <a:lnTo>
                      <a:pt x="4" y="38"/>
                    </a:lnTo>
                    <a:lnTo>
                      <a:pt x="4" y="38"/>
                    </a:lnTo>
                    <a:lnTo>
                      <a:pt x="3" y="51"/>
                    </a:lnTo>
                    <a:lnTo>
                      <a:pt x="3" y="51"/>
                    </a:lnTo>
                    <a:lnTo>
                      <a:pt x="3" y="51"/>
                    </a:lnTo>
                    <a:lnTo>
                      <a:pt x="3" y="51"/>
                    </a:lnTo>
                    <a:lnTo>
                      <a:pt x="1" y="52"/>
                    </a:lnTo>
                    <a:lnTo>
                      <a:pt x="1" y="52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6"/>
                    </a:lnTo>
                    <a:lnTo>
                      <a:pt x="0" y="56"/>
                    </a:lnTo>
                    <a:lnTo>
                      <a:pt x="0" y="58"/>
                    </a:lnTo>
                    <a:lnTo>
                      <a:pt x="0" y="58"/>
                    </a:lnTo>
                    <a:lnTo>
                      <a:pt x="1" y="59"/>
                    </a:lnTo>
                    <a:lnTo>
                      <a:pt x="1" y="59"/>
                    </a:lnTo>
                    <a:lnTo>
                      <a:pt x="3" y="61"/>
                    </a:lnTo>
                    <a:lnTo>
                      <a:pt x="3" y="61"/>
                    </a:lnTo>
                    <a:lnTo>
                      <a:pt x="4" y="62"/>
                    </a:lnTo>
                    <a:lnTo>
                      <a:pt x="6" y="62"/>
                    </a:lnTo>
                    <a:lnTo>
                      <a:pt x="6" y="62"/>
                    </a:lnTo>
                    <a:lnTo>
                      <a:pt x="6" y="62"/>
                    </a:lnTo>
                    <a:lnTo>
                      <a:pt x="6" y="62"/>
                    </a:lnTo>
                    <a:lnTo>
                      <a:pt x="8" y="59"/>
                    </a:lnTo>
                    <a:lnTo>
                      <a:pt x="11" y="56"/>
                    </a:lnTo>
                    <a:lnTo>
                      <a:pt x="11" y="56"/>
                    </a:lnTo>
                    <a:lnTo>
                      <a:pt x="13" y="48"/>
                    </a:lnTo>
                    <a:lnTo>
                      <a:pt x="13" y="48"/>
                    </a:lnTo>
                    <a:lnTo>
                      <a:pt x="14" y="38"/>
                    </a:lnTo>
                    <a:lnTo>
                      <a:pt x="14" y="38"/>
                    </a:lnTo>
                    <a:lnTo>
                      <a:pt x="14" y="28"/>
                    </a:lnTo>
                    <a:lnTo>
                      <a:pt x="14" y="25"/>
                    </a:lnTo>
                    <a:lnTo>
                      <a:pt x="14" y="25"/>
                    </a:lnTo>
                    <a:lnTo>
                      <a:pt x="14" y="20"/>
                    </a:lnTo>
                    <a:lnTo>
                      <a:pt x="14" y="20"/>
                    </a:lnTo>
                    <a:lnTo>
                      <a:pt x="14" y="20"/>
                    </a:lnTo>
                    <a:lnTo>
                      <a:pt x="14" y="20"/>
                    </a:lnTo>
                    <a:lnTo>
                      <a:pt x="20" y="32"/>
                    </a:lnTo>
                    <a:lnTo>
                      <a:pt x="20" y="32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27" y="51"/>
                    </a:lnTo>
                    <a:lnTo>
                      <a:pt x="28" y="52"/>
                    </a:lnTo>
                    <a:lnTo>
                      <a:pt x="28" y="52"/>
                    </a:lnTo>
                    <a:lnTo>
                      <a:pt x="31" y="52"/>
                    </a:lnTo>
                    <a:lnTo>
                      <a:pt x="33" y="52"/>
                    </a:lnTo>
                    <a:lnTo>
                      <a:pt x="33" y="52"/>
                    </a:lnTo>
                    <a:lnTo>
                      <a:pt x="34" y="52"/>
                    </a:lnTo>
                    <a:lnTo>
                      <a:pt x="34" y="52"/>
                    </a:lnTo>
                    <a:lnTo>
                      <a:pt x="34" y="52"/>
                    </a:lnTo>
                    <a:lnTo>
                      <a:pt x="34" y="52"/>
                    </a:lnTo>
                    <a:lnTo>
                      <a:pt x="37" y="51"/>
                    </a:lnTo>
                    <a:lnTo>
                      <a:pt x="37" y="51"/>
                    </a:lnTo>
                    <a:lnTo>
                      <a:pt x="38" y="49"/>
                    </a:lnTo>
                    <a:lnTo>
                      <a:pt x="40" y="48"/>
                    </a:lnTo>
                    <a:lnTo>
                      <a:pt x="40" y="48"/>
                    </a:lnTo>
                    <a:lnTo>
                      <a:pt x="41" y="38"/>
                    </a:lnTo>
                    <a:lnTo>
                      <a:pt x="41" y="38"/>
                    </a:lnTo>
                    <a:lnTo>
                      <a:pt x="45" y="29"/>
                    </a:lnTo>
                    <a:lnTo>
                      <a:pt x="45" y="29"/>
                    </a:lnTo>
                    <a:lnTo>
                      <a:pt x="48" y="21"/>
                    </a:lnTo>
                    <a:lnTo>
                      <a:pt x="48" y="21"/>
                    </a:lnTo>
                    <a:lnTo>
                      <a:pt x="50" y="17"/>
                    </a:lnTo>
                    <a:lnTo>
                      <a:pt x="50" y="17"/>
                    </a:lnTo>
                    <a:lnTo>
                      <a:pt x="50" y="21"/>
                    </a:lnTo>
                    <a:lnTo>
                      <a:pt x="50" y="28"/>
                    </a:lnTo>
                    <a:lnTo>
                      <a:pt x="50" y="28"/>
                    </a:lnTo>
                    <a:lnTo>
                      <a:pt x="51" y="39"/>
                    </a:lnTo>
                    <a:lnTo>
                      <a:pt x="51" y="39"/>
                    </a:lnTo>
                    <a:lnTo>
                      <a:pt x="52" y="52"/>
                    </a:lnTo>
                    <a:lnTo>
                      <a:pt x="52" y="56"/>
                    </a:lnTo>
                    <a:lnTo>
                      <a:pt x="52" y="56"/>
                    </a:lnTo>
                    <a:lnTo>
                      <a:pt x="52" y="56"/>
                    </a:lnTo>
                    <a:lnTo>
                      <a:pt x="52" y="56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4" y="61"/>
                    </a:lnTo>
                    <a:lnTo>
                      <a:pt x="54" y="61"/>
                    </a:lnTo>
                    <a:lnTo>
                      <a:pt x="57" y="62"/>
                    </a:lnTo>
                    <a:lnTo>
                      <a:pt x="58" y="62"/>
                    </a:lnTo>
                    <a:lnTo>
                      <a:pt x="58" y="62"/>
                    </a:lnTo>
                    <a:lnTo>
                      <a:pt x="59" y="62"/>
                    </a:lnTo>
                    <a:lnTo>
                      <a:pt x="59" y="62"/>
                    </a:lnTo>
                    <a:lnTo>
                      <a:pt x="61" y="61"/>
                    </a:lnTo>
                    <a:lnTo>
                      <a:pt x="61" y="61"/>
                    </a:lnTo>
                    <a:lnTo>
                      <a:pt x="64" y="59"/>
                    </a:lnTo>
                    <a:lnTo>
                      <a:pt x="64" y="59"/>
                    </a:lnTo>
                    <a:lnTo>
                      <a:pt x="64" y="56"/>
                    </a:lnTo>
                    <a:lnTo>
                      <a:pt x="64" y="56"/>
                    </a:lnTo>
                    <a:lnTo>
                      <a:pt x="64" y="56"/>
                    </a:lnTo>
                    <a:lnTo>
                      <a:pt x="64" y="56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105" name="타원 104"/>
            <p:cNvSpPr/>
            <p:nvPr userDrawn="1"/>
          </p:nvSpPr>
          <p:spPr>
            <a:xfrm>
              <a:off x="2831550" y="6141897"/>
              <a:ext cx="295185" cy="295185"/>
            </a:xfrm>
            <a:prstGeom prst="ellipse">
              <a:avLst/>
            </a:prstGeom>
            <a:noFill/>
            <a:ln w="57150">
              <a:solidFill>
                <a:srgbClr val="F6B14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1" name="직사각형 30">
            <a:extLst>
              <a:ext uri="{FF2B5EF4-FFF2-40B4-BE49-F238E27FC236}">
                <a16:creationId xmlns:a16="http://schemas.microsoft.com/office/drawing/2014/main" xmlns="" id="{20DC69FC-CD6F-471C-90D4-160102AD9DAB}"/>
              </a:ext>
            </a:extLst>
          </p:cNvPr>
          <p:cNvSpPr/>
          <p:nvPr userDrawn="1"/>
        </p:nvSpPr>
        <p:spPr>
          <a:xfrm>
            <a:off x="1352134" y="368814"/>
            <a:ext cx="509769" cy="64539"/>
          </a:xfrm>
          <a:prstGeom prst="rect">
            <a:avLst/>
          </a:prstGeom>
          <a:solidFill>
            <a:srgbClr val="E0A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8682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21455-04B3-4A34-9D6A-6DD941000D5F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직사각형 7"/>
          <p:cNvSpPr/>
          <p:nvPr userDrawn="1"/>
        </p:nvSpPr>
        <p:spPr>
          <a:xfrm>
            <a:off x="698663" y="365125"/>
            <a:ext cx="10750387" cy="64764"/>
          </a:xfrm>
          <a:prstGeom prst="rect">
            <a:avLst/>
          </a:prstGeom>
          <a:solidFill>
            <a:srgbClr val="F7E7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2318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21455-04B3-4A34-9D6A-6DD941000D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2334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21455-04B3-4A34-9D6A-6DD941000D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127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2262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21455-04B3-4A34-9D6A-6DD941000D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8709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21455-04B3-4A34-9D6A-6DD941000D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0165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21455-04B3-4A34-9D6A-6DD941000D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1043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51" Type="http://schemas.openxmlformats.org/officeDocument/2006/relationships/image" Target="../media/image3.png"/><Relationship Id="rId3" Type="http://schemas.openxmlformats.org/officeDocument/2006/relationships/customXml" Target="../ink/ink1.xml"/><Relationship Id="rId47" Type="http://schemas.openxmlformats.org/officeDocument/2006/relationships/customXml" Target="../ink/ink5.xml"/><Relationship Id="rId50" Type="http://schemas.openxmlformats.org/officeDocument/2006/relationships/customXml" Target="../ink/ink8.xml"/><Relationship Id="rId55" Type="http://schemas.openxmlformats.org/officeDocument/2006/relationships/image" Target="../media/image9.png"/><Relationship Id="rId46" Type="http://schemas.openxmlformats.org/officeDocument/2006/relationships/customXml" Target="../ink/ink4.xml"/><Relationship Id="rId2" Type="http://schemas.openxmlformats.org/officeDocument/2006/relationships/image" Target="../media/image1.jpg"/><Relationship Id="rId29" Type="http://schemas.openxmlformats.org/officeDocument/2006/relationships/image" Target="../media/image230.png"/><Relationship Id="rId54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5" Type="http://schemas.openxmlformats.org/officeDocument/2006/relationships/customXml" Target="../ink/ink3.xml"/><Relationship Id="rId53" Type="http://schemas.openxmlformats.org/officeDocument/2006/relationships/image" Target="../media/image12.png"/><Relationship Id="rId49" Type="http://schemas.openxmlformats.org/officeDocument/2006/relationships/customXml" Target="../ink/ink7.xml"/><Relationship Id="rId57" Type="http://schemas.openxmlformats.org/officeDocument/2006/relationships/image" Target="../media/image11.png"/><Relationship Id="rId44" Type="http://schemas.openxmlformats.org/officeDocument/2006/relationships/image" Target="../media/image27.png"/><Relationship Id="rId52" Type="http://schemas.openxmlformats.org/officeDocument/2006/relationships/image" Target="../media/image24.png"/><Relationship Id="rId30" Type="http://schemas.openxmlformats.org/officeDocument/2006/relationships/customXml" Target="../ink/ink2.xml"/><Relationship Id="rId48" Type="http://schemas.openxmlformats.org/officeDocument/2006/relationships/customXml" Target="../ink/ink6.xml"/><Relationship Id="rId56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230" y="3518515"/>
            <a:ext cx="5328458" cy="1075971"/>
          </a:xfrm>
          <a:prstGeom prst="rect">
            <a:avLst/>
          </a:prstGeom>
        </p:spPr>
      </p:pic>
      <p:sp>
        <p:nvSpPr>
          <p:cNvPr id="18" name="텍스트 개체 틀 17"/>
          <p:cNvSpPr>
            <a:spLocks noGrp="1"/>
          </p:cNvSpPr>
          <p:nvPr>
            <p:ph type="body" sz="quarter" idx="11"/>
          </p:nvPr>
        </p:nvSpPr>
        <p:spPr>
          <a:xfrm>
            <a:off x="3217039" y="3786994"/>
            <a:ext cx="5490840" cy="662477"/>
          </a:xfrm>
        </p:spPr>
        <p:txBody>
          <a:bodyPr/>
          <a:lstStyle/>
          <a:p>
            <a:r>
              <a:rPr lang="ko-KR" altLang="en-US" sz="1600" dirty="0">
                <a:solidFill>
                  <a:srgbClr val="FEF144"/>
                </a:solidFill>
              </a:rPr>
              <a:t>일시</a:t>
            </a:r>
            <a:r>
              <a:rPr lang="ko-KR" altLang="en-US" sz="1600" dirty="0"/>
              <a:t> </a:t>
            </a:r>
            <a:r>
              <a:rPr lang="en-US" altLang="ko-KR" sz="1600" dirty="0"/>
              <a:t>: </a:t>
            </a:r>
            <a:r>
              <a:rPr lang="ko-KR" altLang="en-US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원기 </a:t>
            </a:r>
            <a:r>
              <a:rPr lang="en-US" altLang="ko-KR" sz="1600" dirty="0" smtClean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111(2026)</a:t>
            </a:r>
            <a:r>
              <a:rPr lang="ko-KR" altLang="en-US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년 </a:t>
            </a: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4</a:t>
            </a:r>
            <a:r>
              <a:rPr lang="ko-KR" altLang="en-US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월 </a:t>
            </a: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28</a:t>
            </a:r>
            <a:r>
              <a:rPr lang="ko-KR" altLang="en-US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일</a:t>
            </a:r>
            <a:r>
              <a:rPr lang="en-US" altLang="ko-KR" sz="1600" dirty="0" smtClean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</a:t>
            </a:r>
            <a:r>
              <a:rPr lang="ko-KR" altLang="en-US" sz="1600" dirty="0" smtClean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화</a:t>
            </a:r>
            <a:r>
              <a:rPr lang="en-US" altLang="ko-KR" sz="1600" dirty="0" smtClean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 </a:t>
            </a:r>
            <a:r>
              <a:rPr lang="ko-KR" altLang="en-US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오전 </a:t>
            </a: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10</a:t>
            </a:r>
            <a:r>
              <a:rPr lang="ko-KR" altLang="en-US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시</a:t>
            </a:r>
            <a:endParaRPr lang="en-US" altLang="ko-KR" sz="16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ko-KR" altLang="en-US" sz="1600" dirty="0">
                <a:solidFill>
                  <a:srgbClr val="FEF144"/>
                </a:solidFill>
              </a:rPr>
              <a:t>장소</a:t>
            </a:r>
            <a:r>
              <a:rPr lang="ko-KR" altLang="en-US" sz="1600" dirty="0"/>
              <a:t> </a:t>
            </a:r>
            <a:r>
              <a:rPr lang="en-US" altLang="ko-KR" sz="1600" dirty="0"/>
              <a:t>: </a:t>
            </a:r>
            <a:r>
              <a:rPr lang="ko-KR" altLang="en-US" sz="1600" dirty="0"/>
              <a:t>원불교 </a:t>
            </a:r>
            <a:r>
              <a:rPr lang="en-US" altLang="ko-KR" sz="1600" dirty="0"/>
              <a:t>000000 </a:t>
            </a:r>
            <a:r>
              <a:rPr lang="ko-KR" altLang="en-US" sz="1600" dirty="0" err="1"/>
              <a:t>교당</a:t>
            </a:r>
            <a:endParaRPr lang="ko-KR" altLang="en-US" sz="16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3" name="포인트가 4개인 별 2"/>
          <p:cNvSpPr/>
          <p:nvPr/>
        </p:nvSpPr>
        <p:spPr>
          <a:xfrm>
            <a:off x="6027653" y="1168844"/>
            <a:ext cx="205061" cy="205061"/>
          </a:xfrm>
          <a:prstGeom prst="star4">
            <a:avLst>
              <a:gd name="adj" fmla="val 1250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포인트가 4개인 별 13"/>
          <p:cNvSpPr/>
          <p:nvPr/>
        </p:nvSpPr>
        <p:spPr>
          <a:xfrm rot="1525921">
            <a:off x="5484467" y="1820291"/>
            <a:ext cx="191267" cy="191267"/>
          </a:xfrm>
          <a:prstGeom prst="star4">
            <a:avLst>
              <a:gd name="adj" fmla="val 1101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2021455" y="1685171"/>
            <a:ext cx="817245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000" dirty="0" err="1" smtClean="0">
                <a:solidFill>
                  <a:srgbClr val="E36FB4"/>
                </a:solidFill>
                <a:latin typeface="ELAND 나이스 Medium" panose="02020603020101020101" pitchFamily="18" charset="-127"/>
                <a:ea typeface="ELAND 나이스 Medium" panose="02020603020101020101" pitchFamily="18" charset="-127"/>
              </a:rPr>
              <a:t>대각개교절</a:t>
            </a:r>
            <a:endParaRPr lang="ko-KR" altLang="en-US" sz="13000" dirty="0">
              <a:solidFill>
                <a:srgbClr val="E36FB4"/>
              </a:solidFill>
              <a:latin typeface="ELAND 나이스 Medium" panose="02020603020101020101" pitchFamily="18" charset="-127"/>
              <a:ea typeface="ELAND 나이스 Medium" panose="02020603020101020101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90825" y="1255170"/>
            <a:ext cx="2543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smtClean="0">
                <a:latin typeface="한둥근체 제목" panose="020B0503000000000000" pitchFamily="50" charset="-127"/>
                <a:ea typeface="한둥근체 제목" panose="020B0503000000000000" pitchFamily="50" charset="-127"/>
              </a:rPr>
              <a:t>원기 </a:t>
            </a:r>
            <a:r>
              <a:rPr lang="en-US" altLang="ko-KR" sz="2800" dirty="0" smtClean="0">
                <a:latin typeface="한둥근체 제목" panose="020B0503000000000000" pitchFamily="50" charset="-127"/>
                <a:ea typeface="한둥근체 제목" panose="020B0503000000000000" pitchFamily="50" charset="-127"/>
              </a:rPr>
              <a:t>111</a:t>
            </a:r>
            <a:r>
              <a:rPr lang="ko-KR" altLang="en-US" sz="2800" dirty="0" smtClean="0">
                <a:latin typeface="한둥근체 제목" panose="020B0503000000000000" pitchFamily="50" charset="-127"/>
                <a:ea typeface="한둥근체 제목" panose="020B0503000000000000" pitchFamily="50" charset="-127"/>
              </a:rPr>
              <a:t>년</a:t>
            </a:r>
            <a:endParaRPr lang="ko-KR" altLang="en-US" sz="2800" dirty="0">
              <a:latin typeface="한둥근체 제목" panose="020B0503000000000000" pitchFamily="50" charset="-127"/>
              <a:ea typeface="한둥근체 제목" panose="020B0503000000000000" pitchFamily="50" charset="-127"/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311" y="2752725"/>
            <a:ext cx="1506313" cy="926659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6735" y="3028994"/>
            <a:ext cx="622223" cy="521492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3808" y="3436904"/>
            <a:ext cx="438936" cy="431969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900" y="1660710"/>
            <a:ext cx="868436" cy="868436"/>
          </a:xfrm>
          <a:prstGeom prst="rect">
            <a:avLst/>
          </a:prstGeom>
        </p:spPr>
      </p:pic>
      <p:sp>
        <p:nvSpPr>
          <p:cNvPr id="22" name="평행 사변형 21"/>
          <p:cNvSpPr/>
          <p:nvPr/>
        </p:nvSpPr>
        <p:spPr>
          <a:xfrm>
            <a:off x="7762875" y="6395859"/>
            <a:ext cx="4581525" cy="283572"/>
          </a:xfrm>
          <a:prstGeom prst="parallelogram">
            <a:avLst/>
          </a:prstGeom>
          <a:solidFill>
            <a:schemeClr val="accent6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TextBox 7"/>
          <p:cNvSpPr txBox="1"/>
          <p:nvPr/>
        </p:nvSpPr>
        <p:spPr>
          <a:xfrm>
            <a:off x="7767179" y="6433587"/>
            <a:ext cx="420980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800" dirty="0">
                <a:solidFill>
                  <a:schemeClr val="bg1"/>
                </a:solidFill>
              </a:rPr>
              <a:t>제작</a:t>
            </a:r>
            <a:r>
              <a:rPr lang="en-US" altLang="ko-KR" sz="800" dirty="0">
                <a:solidFill>
                  <a:schemeClr val="bg1"/>
                </a:solidFill>
              </a:rPr>
              <a:t>/</a:t>
            </a:r>
            <a:r>
              <a:rPr lang="ko-KR" altLang="en-US" sz="800" dirty="0">
                <a:solidFill>
                  <a:schemeClr val="bg1"/>
                </a:solidFill>
              </a:rPr>
              <a:t>제공 </a:t>
            </a:r>
            <a:r>
              <a:rPr lang="en-US" altLang="ko-KR" sz="800" dirty="0">
                <a:solidFill>
                  <a:schemeClr val="bg1"/>
                </a:solidFill>
              </a:rPr>
              <a:t>: </a:t>
            </a:r>
            <a:r>
              <a:rPr lang="ko-KR" altLang="en-US" sz="800" dirty="0">
                <a:solidFill>
                  <a:schemeClr val="bg1"/>
                </a:solidFill>
              </a:rPr>
              <a:t>교정원 정보전산실    </a:t>
            </a:r>
            <a:r>
              <a:rPr lang="ko-KR" altLang="en-US" sz="800" dirty="0" smtClean="0">
                <a:solidFill>
                  <a:schemeClr val="bg1"/>
                </a:solidFill>
              </a:rPr>
              <a:t>    </a:t>
            </a:r>
            <a:r>
              <a:rPr lang="ko-KR" altLang="en-US" sz="800" dirty="0">
                <a:solidFill>
                  <a:schemeClr val="bg1"/>
                </a:solidFill>
              </a:rPr>
              <a:t>사용폰트 </a:t>
            </a:r>
            <a:r>
              <a:rPr lang="en-US" altLang="ko-KR" sz="800" dirty="0">
                <a:solidFill>
                  <a:schemeClr val="bg1"/>
                </a:solidFill>
              </a:rPr>
              <a:t>: </a:t>
            </a:r>
            <a:r>
              <a:rPr lang="ko-KR" altLang="en-US" sz="800" dirty="0" err="1">
                <a:solidFill>
                  <a:schemeClr val="bg1"/>
                </a:solidFill>
              </a:rPr>
              <a:t>한둥근체</a:t>
            </a:r>
            <a:r>
              <a:rPr lang="en-US" altLang="ko-KR" sz="800" dirty="0">
                <a:solidFill>
                  <a:schemeClr val="bg1"/>
                </a:solidFill>
              </a:rPr>
              <a:t>, </a:t>
            </a:r>
            <a:r>
              <a:rPr lang="ko-KR" altLang="en-US" sz="800" dirty="0" err="1" smtClean="0">
                <a:solidFill>
                  <a:schemeClr val="bg1"/>
                </a:solidFill>
              </a:rPr>
              <a:t>나눔스퀘어</a:t>
            </a:r>
            <a:r>
              <a:rPr lang="en-US" altLang="ko-KR" sz="800" dirty="0" smtClean="0">
                <a:solidFill>
                  <a:schemeClr val="bg1"/>
                </a:solidFill>
              </a:rPr>
              <a:t>, ELAND </a:t>
            </a:r>
            <a:r>
              <a:rPr lang="ko-KR" altLang="en-US" sz="800" dirty="0" err="1" smtClean="0">
                <a:solidFill>
                  <a:schemeClr val="bg1"/>
                </a:solidFill>
              </a:rPr>
              <a:t>나이스</a:t>
            </a:r>
            <a:endParaRPr lang="ko-KR" altLang="en-US" sz="800" dirty="0">
              <a:solidFill>
                <a:schemeClr val="bg1"/>
              </a:solidFill>
            </a:endParaRPr>
          </a:p>
        </p:txBody>
      </p:sp>
      <p:pic>
        <p:nvPicPr>
          <p:cNvPr id="24" name="그림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682" y="4712300"/>
            <a:ext cx="7476759" cy="1511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635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2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2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2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25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25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25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p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내용 개체 틀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3130074"/>
              </p:ext>
            </p:extLst>
          </p:nvPr>
        </p:nvGraphicFramePr>
        <p:xfrm>
          <a:off x="3641725" y="560388"/>
          <a:ext cx="7948613" cy="53070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21455-04B3-4A34-9D6A-6DD941000D5F}" type="slidenum">
              <a:rPr lang="ko-KR" altLang="en-US" smtClean="0"/>
              <a:pPr/>
              <a:t>2</a:t>
            </a:fld>
            <a:endParaRPr lang="ko-KR" altLang="en-US" dirty="0"/>
          </a:p>
        </p:txBody>
      </p:sp>
      <p:sp>
        <p:nvSpPr>
          <p:cNvPr id="7" name="제목 6">
            <a:extLst>
              <a:ext uri="{FF2B5EF4-FFF2-40B4-BE49-F238E27FC236}">
                <a16:creationId xmlns:a16="http://schemas.microsoft.com/office/drawing/2014/main" xmlns="" id="{2F80CF8E-ED74-4565-947E-20D479171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057" y="1235753"/>
            <a:ext cx="2812918" cy="2345561"/>
          </a:xfrm>
        </p:spPr>
        <p:txBody>
          <a:bodyPr/>
          <a:lstStyle/>
          <a:p>
            <a:r>
              <a:rPr lang="ko-KR" altLang="en-US" b="0" dirty="0" smtClean="0">
                <a:effectLst/>
                <a:latin typeface="ELAND 나이스 Medium" panose="02020603020101020101" pitchFamily="18" charset="-127"/>
                <a:ea typeface="ELAND 나이스 Medium" panose="02020603020101020101" pitchFamily="18" charset="-127"/>
              </a:rPr>
              <a:t>대각</a:t>
            </a:r>
            <a:r>
              <a:rPr lang="en-US" altLang="ko-KR" b="0" dirty="0" smtClean="0">
                <a:effectLst/>
                <a:latin typeface="ELAND 나이스 Medium" panose="02020603020101020101" pitchFamily="18" charset="-127"/>
                <a:ea typeface="ELAND 나이스 Medium" panose="02020603020101020101" pitchFamily="18" charset="-127"/>
              </a:rPr>
              <a:t/>
            </a:r>
            <a:br>
              <a:rPr lang="en-US" altLang="ko-KR" b="0" dirty="0" smtClean="0">
                <a:effectLst/>
                <a:latin typeface="ELAND 나이스 Medium" panose="02020603020101020101" pitchFamily="18" charset="-127"/>
                <a:ea typeface="ELAND 나이스 Medium" panose="02020603020101020101" pitchFamily="18" charset="-127"/>
              </a:rPr>
            </a:br>
            <a:r>
              <a:rPr lang="ko-KR" altLang="en-US" b="0" dirty="0" err="1" smtClean="0">
                <a:effectLst/>
                <a:latin typeface="ELAND 나이스 Medium" panose="02020603020101020101" pitchFamily="18" charset="-127"/>
                <a:ea typeface="ELAND 나이스 Medium" panose="02020603020101020101" pitchFamily="18" charset="-127"/>
              </a:rPr>
              <a:t>개교절</a:t>
            </a:r>
            <a:r>
              <a:rPr lang="ko-KR" altLang="en-US" b="0" dirty="0">
                <a:effectLst/>
                <a:latin typeface="ELAND 나이스 Medium" panose="02020603020101020101" pitchFamily="18" charset="-127"/>
                <a:ea typeface="ELAND 나이스 Medium" panose="02020603020101020101" pitchFamily="18" charset="-127"/>
              </a:rPr>
              <a:t/>
            </a:r>
            <a:br>
              <a:rPr lang="ko-KR" altLang="en-US" b="0" dirty="0">
                <a:effectLst/>
                <a:latin typeface="ELAND 나이스 Medium" panose="02020603020101020101" pitchFamily="18" charset="-127"/>
                <a:ea typeface="ELAND 나이스 Medium" panose="02020603020101020101" pitchFamily="18" charset="-127"/>
              </a:rPr>
            </a:br>
            <a:r>
              <a:rPr lang="ko-KR" altLang="en-US" b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ELAND 나이스 Medium" panose="02020603020101020101" pitchFamily="18" charset="-127"/>
                <a:ea typeface="ELAND 나이스 Medium" panose="02020603020101020101" pitchFamily="18" charset="-127"/>
              </a:rPr>
              <a:t>의미</a:t>
            </a: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335" y="4171950"/>
            <a:ext cx="2003631" cy="1211468"/>
          </a:xfrm>
          <a:prstGeom prst="rect">
            <a:avLst/>
          </a:prstGeom>
        </p:spPr>
      </p:pic>
      <p:grpSp>
        <p:nvGrpSpPr>
          <p:cNvPr id="16" name="그룹 15"/>
          <p:cNvGrpSpPr/>
          <p:nvPr/>
        </p:nvGrpSpPr>
        <p:grpSpPr>
          <a:xfrm>
            <a:off x="776341" y="940487"/>
            <a:ext cx="1576334" cy="2813236"/>
            <a:chOff x="776341" y="940487"/>
            <a:chExt cx="1576334" cy="2813236"/>
          </a:xfrm>
        </p:grpSpPr>
        <p:sp>
          <p:nvSpPr>
            <p:cNvPr id="4" name="직사각형 3"/>
            <p:cNvSpPr/>
            <p:nvPr/>
          </p:nvSpPr>
          <p:spPr>
            <a:xfrm>
              <a:off x="1324187" y="940487"/>
              <a:ext cx="1009438" cy="4572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1343237" y="3533281"/>
              <a:ext cx="1009438" cy="4572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5" name="그림 1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6341" y="3312839"/>
              <a:ext cx="716671" cy="4408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2585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16057" y="976059"/>
            <a:ext cx="2670043" cy="2345561"/>
          </a:xfrm>
        </p:spPr>
        <p:txBody>
          <a:bodyPr/>
          <a:lstStyle/>
          <a:p>
            <a:r>
              <a:rPr lang="ko-KR" altLang="en-US" b="0" dirty="0" err="1">
                <a:effectLst/>
                <a:latin typeface="ELAND 나이스 Medium" panose="02020603020101020101" pitchFamily="18" charset="-127"/>
                <a:ea typeface="ELAND 나이스 Medium" panose="02020603020101020101" pitchFamily="18" charset="-127"/>
              </a:rPr>
              <a:t>소태산</a:t>
            </a:r>
            <a:r>
              <a:rPr lang="en-US" altLang="ko-KR" b="0" dirty="0">
                <a:effectLst/>
                <a:latin typeface="ELAND 나이스 Medium" panose="02020603020101020101" pitchFamily="18" charset="-127"/>
                <a:ea typeface="ELAND 나이스 Medium" panose="02020603020101020101" pitchFamily="18" charset="-127"/>
              </a:rPr>
              <a:t/>
            </a:r>
            <a:br>
              <a:rPr lang="en-US" altLang="ko-KR" b="0" dirty="0">
                <a:effectLst/>
                <a:latin typeface="ELAND 나이스 Medium" panose="02020603020101020101" pitchFamily="18" charset="-127"/>
                <a:ea typeface="ELAND 나이스 Medium" panose="02020603020101020101" pitchFamily="18" charset="-127"/>
              </a:rPr>
            </a:br>
            <a:r>
              <a:rPr lang="ko-KR" altLang="en-US" b="0" dirty="0" smtClean="0">
                <a:effectLst/>
                <a:latin typeface="ELAND 나이스 Medium" panose="02020603020101020101" pitchFamily="18" charset="-127"/>
                <a:ea typeface="ELAND 나이스 Medium" panose="02020603020101020101" pitchFamily="18" charset="-127"/>
              </a:rPr>
              <a:t>대종사의</a:t>
            </a:r>
            <a:r>
              <a:rPr lang="en-US" altLang="ko-KR" b="0" dirty="0">
                <a:effectLst/>
                <a:latin typeface="ELAND 나이스 Medium" panose="02020603020101020101" pitchFamily="18" charset="-127"/>
                <a:ea typeface="ELAND 나이스 Medium" panose="02020603020101020101" pitchFamily="18" charset="-127"/>
              </a:rPr>
              <a:t/>
            </a:r>
            <a:br>
              <a:rPr lang="en-US" altLang="ko-KR" b="0" dirty="0">
                <a:effectLst/>
                <a:latin typeface="ELAND 나이스 Medium" panose="02020603020101020101" pitchFamily="18" charset="-127"/>
                <a:ea typeface="ELAND 나이스 Medium" panose="02020603020101020101" pitchFamily="18" charset="-127"/>
              </a:rPr>
            </a:br>
            <a:r>
              <a:rPr lang="ko-KR" altLang="en-US" b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ELAND 나이스 Medium" panose="02020603020101020101" pitchFamily="18" charset="-127"/>
                <a:ea typeface="ELAND 나이스 Medium" panose="02020603020101020101" pitchFamily="18" charset="-127"/>
              </a:rPr>
              <a:t>대각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00298" y="744339"/>
            <a:ext cx="8149534" cy="5306962"/>
          </a:xfrm>
        </p:spPr>
        <p:txBody>
          <a:bodyPr>
            <a:normAutofit/>
          </a:bodyPr>
          <a:lstStyle/>
          <a:p>
            <a:r>
              <a:rPr lang="ko-KR" altLang="en-US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원불교 창시한 </a:t>
            </a:r>
            <a:r>
              <a:rPr lang="ko-KR" altLang="en-US" sz="2400" dirty="0" err="1">
                <a:solidFill>
                  <a:srgbClr val="CC76C8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소태산</a:t>
            </a:r>
            <a:r>
              <a:rPr lang="ko-KR" altLang="en-US" sz="2400" dirty="0">
                <a:solidFill>
                  <a:srgbClr val="CC76C8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</a:t>
            </a:r>
            <a:r>
              <a:rPr lang="ko-KR" altLang="en-US" sz="2400" dirty="0" err="1">
                <a:solidFill>
                  <a:srgbClr val="CC76C8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박중빈</a:t>
            </a:r>
            <a:r>
              <a:rPr lang="ko-KR" altLang="en-US" sz="2400" dirty="0">
                <a:solidFill>
                  <a:srgbClr val="CC76C8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</a:t>
            </a:r>
            <a:r>
              <a:rPr lang="ko-KR" altLang="en-US" sz="2400" dirty="0" err="1">
                <a:solidFill>
                  <a:srgbClr val="CC76C8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대종사</a:t>
            </a:r>
            <a:r>
              <a:rPr lang="en-US" altLang="ko-KR" sz="2400" dirty="0">
                <a:solidFill>
                  <a:srgbClr val="CC76C8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(1891~1943)</a:t>
            </a:r>
            <a:r>
              <a:rPr lang="ko-KR" altLang="en-US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는 </a:t>
            </a:r>
            <a:endParaRPr lang="en-US" altLang="ko-KR" sz="2400" dirty="0" smtClean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sz="2400" dirty="0" smtClean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1891</a:t>
            </a:r>
            <a:r>
              <a:rPr lang="ko-KR" altLang="en-US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년 </a:t>
            </a:r>
            <a:r>
              <a:rPr lang="en-US" altLang="ko-KR" sz="2400" dirty="0" smtClean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5</a:t>
            </a:r>
            <a:r>
              <a:rPr lang="ko-KR" altLang="en-US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월 </a:t>
            </a:r>
            <a:r>
              <a:rPr lang="en-US" altLang="ko-KR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5</a:t>
            </a:r>
            <a:r>
              <a:rPr lang="ko-KR" altLang="en-US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일 전라남도 영광에서 부친 박성삼과 </a:t>
            </a:r>
            <a:r>
              <a:rPr lang="en-US" altLang="ko-KR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/>
            </a:r>
            <a:br>
              <a:rPr lang="en-US" altLang="ko-KR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</a:br>
            <a:r>
              <a:rPr lang="ko-KR" altLang="en-US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모친 </a:t>
            </a:r>
            <a:r>
              <a:rPr lang="ko-KR" altLang="en-US" sz="2400" dirty="0" err="1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유정천의</a:t>
            </a:r>
            <a:r>
              <a:rPr lang="ko-KR" altLang="en-US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아들로 태어났습니다</a:t>
            </a:r>
            <a:r>
              <a:rPr lang="en-US" altLang="ko-KR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</a:p>
          <a:p>
            <a:r>
              <a:rPr lang="en-US" altLang="ko-KR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/>
            </a:r>
            <a:br>
              <a:rPr lang="en-US" altLang="ko-KR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</a:br>
            <a:r>
              <a:rPr lang="en-US" altLang="ko-KR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7</a:t>
            </a:r>
            <a:r>
              <a:rPr lang="ko-KR" altLang="en-US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세부터 자연현상과 인생에 </a:t>
            </a:r>
            <a:r>
              <a:rPr lang="en-US" altLang="ko-KR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/>
            </a:r>
            <a:br>
              <a:rPr lang="en-US" altLang="ko-KR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</a:br>
            <a:r>
              <a:rPr lang="ko-KR" altLang="en-US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대하여 특별한 의심을 품고</a:t>
            </a:r>
            <a:r>
              <a:rPr lang="en-US" altLang="ko-KR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br>
              <a:rPr lang="en-US" altLang="ko-KR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</a:br>
            <a:r>
              <a:rPr lang="ko-KR" altLang="en-US" sz="2400" b="1" dirty="0">
                <a:solidFill>
                  <a:srgbClr val="CC76C8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스스로 도</a:t>
            </a:r>
            <a:r>
              <a:rPr lang="en-US" altLang="ko-KR" sz="2400" b="1" dirty="0">
                <a:solidFill>
                  <a:srgbClr val="CC76C8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</a:t>
            </a:r>
            <a:r>
              <a:rPr lang="ko-KR" altLang="en-US" sz="2400" b="1" dirty="0">
                <a:solidFill>
                  <a:srgbClr val="CC76C8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道</a:t>
            </a:r>
            <a:r>
              <a:rPr lang="en-US" altLang="ko-KR" sz="2400" b="1" dirty="0">
                <a:solidFill>
                  <a:srgbClr val="CC76C8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</a:t>
            </a:r>
            <a:r>
              <a:rPr lang="ko-KR" altLang="en-US" sz="2400" b="1" dirty="0">
                <a:solidFill>
                  <a:srgbClr val="CC76C8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에 발심</a:t>
            </a:r>
            <a:r>
              <a:rPr lang="ko-KR" altLang="en-US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하여 </a:t>
            </a:r>
            <a:r>
              <a:rPr lang="en-US" altLang="ko-KR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/>
            </a:r>
            <a:br>
              <a:rPr lang="en-US" altLang="ko-KR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</a:br>
            <a:r>
              <a:rPr lang="en-US" altLang="ko-KR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20</a:t>
            </a:r>
            <a:r>
              <a:rPr lang="ko-KR" altLang="en-US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여 년간 구도하여 </a:t>
            </a:r>
            <a:r>
              <a:rPr lang="en-US" altLang="ko-KR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/>
            </a:r>
            <a:br>
              <a:rPr lang="en-US" altLang="ko-KR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</a:br>
            <a:r>
              <a:rPr lang="en-US" altLang="ko-KR" sz="2400" dirty="0">
                <a:solidFill>
                  <a:srgbClr val="CC76C8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1916</a:t>
            </a:r>
            <a:r>
              <a:rPr lang="ko-KR" altLang="en-US" sz="2400" dirty="0">
                <a:solidFill>
                  <a:srgbClr val="CC76C8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년</a:t>
            </a:r>
            <a:r>
              <a:rPr lang="en-US" altLang="ko-KR" sz="2400" dirty="0">
                <a:solidFill>
                  <a:srgbClr val="CC76C8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</a:t>
            </a:r>
            <a:r>
              <a:rPr lang="ko-KR" altLang="en-US" sz="2400" dirty="0">
                <a:solidFill>
                  <a:srgbClr val="CC76C8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원기 </a:t>
            </a:r>
            <a:r>
              <a:rPr lang="en-US" altLang="ko-KR" sz="2400" dirty="0">
                <a:solidFill>
                  <a:srgbClr val="CC76C8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</a:t>
            </a:r>
            <a:r>
              <a:rPr lang="ko-KR" altLang="en-US" sz="2400" dirty="0">
                <a:solidFill>
                  <a:srgbClr val="CC76C8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년</a:t>
            </a:r>
            <a:r>
              <a:rPr lang="en-US" altLang="ko-KR" sz="2400" dirty="0">
                <a:solidFill>
                  <a:srgbClr val="CC76C8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 4</a:t>
            </a:r>
            <a:r>
              <a:rPr lang="ko-KR" altLang="en-US" sz="2400" dirty="0">
                <a:solidFill>
                  <a:srgbClr val="CC76C8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월 </a:t>
            </a:r>
            <a:r>
              <a:rPr lang="en-US" altLang="ko-KR" sz="2400" dirty="0">
                <a:solidFill>
                  <a:srgbClr val="CC76C8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28</a:t>
            </a:r>
            <a:r>
              <a:rPr lang="ko-KR" altLang="en-US" sz="2400" dirty="0">
                <a:solidFill>
                  <a:srgbClr val="CC76C8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일</a:t>
            </a:r>
            <a:r>
              <a:rPr lang="en-US" altLang="ko-KR" sz="2400" dirty="0">
                <a:solidFill>
                  <a:srgbClr val="CC76C8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br>
              <a:rPr lang="en-US" altLang="ko-KR" sz="2400" dirty="0">
                <a:solidFill>
                  <a:srgbClr val="CC76C8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</a:br>
            <a:r>
              <a:rPr lang="ko-KR" altLang="en-US" sz="2400" b="1" dirty="0">
                <a:solidFill>
                  <a:srgbClr val="CC76C8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큰 깨달음</a:t>
            </a:r>
            <a:r>
              <a:rPr lang="en-US" altLang="ko-KR" sz="2400" b="1" dirty="0">
                <a:solidFill>
                  <a:srgbClr val="CC76C8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</a:t>
            </a:r>
            <a:r>
              <a:rPr lang="ko-KR" altLang="en-US" sz="2400" b="1" dirty="0">
                <a:solidFill>
                  <a:srgbClr val="CC76C8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大覺</a:t>
            </a:r>
            <a:r>
              <a:rPr lang="en-US" altLang="ko-KR" sz="2400" b="1" dirty="0">
                <a:solidFill>
                  <a:srgbClr val="CC76C8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</a:t>
            </a:r>
            <a:r>
              <a:rPr lang="ko-KR" altLang="en-US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을 이루었습니다</a:t>
            </a:r>
            <a:r>
              <a:rPr lang="en-US" altLang="ko-KR" sz="2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  <a:endParaRPr lang="ko-KR" altLang="en-US" sz="24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21455-04B3-4A34-9D6A-6DD941000D5F}" type="slidenum">
              <a:rPr lang="ko-KR" altLang="en-US" smtClean="0"/>
              <a:pPr/>
              <a:t>3</a:t>
            </a:fld>
            <a:endParaRPr lang="ko-KR" altLang="en-US" dirty="0"/>
          </a:p>
        </p:txBody>
      </p:sp>
      <p:pic>
        <p:nvPicPr>
          <p:cNvPr id="7170" name="Picture 2" descr="소태산 박중빈 대종사 사진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878"/>
          <a:stretch/>
        </p:blipFill>
        <p:spPr bwMode="auto">
          <a:xfrm>
            <a:off x="8071443" y="2626168"/>
            <a:ext cx="2936650" cy="34149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19" y="4467225"/>
            <a:ext cx="699614" cy="842430"/>
          </a:xfrm>
          <a:prstGeom prst="rect">
            <a:avLst/>
          </a:prstGeom>
        </p:spPr>
      </p:pic>
      <p:grpSp>
        <p:nvGrpSpPr>
          <p:cNvPr id="10" name="그룹 9"/>
          <p:cNvGrpSpPr/>
          <p:nvPr/>
        </p:nvGrpSpPr>
        <p:grpSpPr>
          <a:xfrm>
            <a:off x="776341" y="864287"/>
            <a:ext cx="1576334" cy="2813236"/>
            <a:chOff x="776341" y="940487"/>
            <a:chExt cx="1576334" cy="2813236"/>
          </a:xfrm>
        </p:grpSpPr>
        <p:sp>
          <p:nvSpPr>
            <p:cNvPr id="11" name="직사각형 10"/>
            <p:cNvSpPr/>
            <p:nvPr/>
          </p:nvSpPr>
          <p:spPr>
            <a:xfrm>
              <a:off x="1324187" y="940487"/>
              <a:ext cx="1009438" cy="4572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1343237" y="3533281"/>
              <a:ext cx="1009438" cy="4572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그림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6341" y="3312839"/>
              <a:ext cx="716671" cy="4408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7214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738423" y="775518"/>
            <a:ext cx="8149534" cy="5306962"/>
          </a:xfrm>
        </p:spPr>
        <p:txBody>
          <a:bodyPr>
            <a:normAutofit/>
          </a:bodyPr>
          <a:lstStyle/>
          <a:p>
            <a:r>
              <a:rPr lang="ko-KR" altLang="en-US" b="0" i="0" dirty="0" err="1">
                <a:solidFill>
                  <a:schemeClr val="tx1"/>
                </a:solidFill>
                <a:effectLst/>
              </a:rPr>
              <a:t>소태산</a:t>
            </a:r>
            <a:r>
              <a:rPr lang="ko-KR" altLang="en-US" b="0" i="0" dirty="0">
                <a:solidFill>
                  <a:schemeClr val="tx1"/>
                </a:solidFill>
                <a:effectLst/>
              </a:rPr>
              <a:t> </a:t>
            </a:r>
            <a:r>
              <a:rPr lang="ko-KR" altLang="en-US" b="0" i="0" dirty="0" err="1">
                <a:solidFill>
                  <a:schemeClr val="tx1"/>
                </a:solidFill>
                <a:effectLst/>
              </a:rPr>
              <a:t>박중빈</a:t>
            </a:r>
            <a:r>
              <a:rPr lang="ko-KR" altLang="en-US" b="0" i="0" dirty="0">
                <a:solidFill>
                  <a:schemeClr val="tx1"/>
                </a:solidFill>
                <a:effectLst/>
              </a:rPr>
              <a:t> 대종사는 </a:t>
            </a:r>
            <a:r>
              <a:rPr lang="en-US" altLang="ko-KR" b="0" i="0" dirty="0">
                <a:solidFill>
                  <a:srgbClr val="E0A530"/>
                </a:solidFill>
                <a:effectLst/>
              </a:rPr>
              <a:t/>
            </a:r>
            <a:br>
              <a:rPr lang="en-US" altLang="ko-KR" b="0" i="0" dirty="0">
                <a:solidFill>
                  <a:srgbClr val="E0A530"/>
                </a:solidFill>
                <a:effectLst/>
              </a:rPr>
            </a:br>
            <a:r>
              <a:rPr lang="ko-KR" altLang="en-US" b="0" i="0" dirty="0">
                <a:solidFill>
                  <a:srgbClr val="202020"/>
                </a:solidFill>
                <a:effectLst/>
              </a:rPr>
              <a:t>세계가 물질문명의 발달로 인해 </a:t>
            </a:r>
            <a:r>
              <a:rPr lang="en-US" altLang="ko-KR" b="0" i="0" dirty="0">
                <a:solidFill>
                  <a:srgbClr val="202020"/>
                </a:solidFill>
                <a:effectLst/>
              </a:rPr>
              <a:t/>
            </a:r>
            <a:br>
              <a:rPr lang="en-US" altLang="ko-KR" b="0" i="0" dirty="0">
                <a:solidFill>
                  <a:srgbClr val="202020"/>
                </a:solidFill>
                <a:effectLst/>
              </a:rPr>
            </a:br>
            <a:r>
              <a:rPr lang="ko-KR" altLang="en-US" b="0" i="0" dirty="0">
                <a:solidFill>
                  <a:srgbClr val="202020"/>
                </a:solidFill>
                <a:effectLst/>
              </a:rPr>
              <a:t>인류의 정신문명이 약해질 것을 예견하고 </a:t>
            </a:r>
            <a:r>
              <a:rPr lang="en-US" altLang="ko-KR" b="0" i="0" dirty="0">
                <a:solidFill>
                  <a:srgbClr val="202020"/>
                </a:solidFill>
                <a:effectLst/>
              </a:rPr>
              <a:t/>
            </a:r>
            <a:br>
              <a:rPr lang="en-US" altLang="ko-KR" b="0" i="0" dirty="0">
                <a:solidFill>
                  <a:srgbClr val="202020"/>
                </a:solidFill>
                <a:effectLst/>
              </a:rPr>
            </a:br>
            <a:r>
              <a:rPr lang="ko-KR" altLang="en-US" b="0" i="0" dirty="0">
                <a:solidFill>
                  <a:srgbClr val="E0A530"/>
                </a:solidFill>
                <a:effectLst/>
              </a:rPr>
              <a:t>정신문명을 이끌어 나갈 </a:t>
            </a:r>
            <a:r>
              <a:rPr lang="en-US" altLang="ko-KR" b="0" i="0" dirty="0">
                <a:solidFill>
                  <a:srgbClr val="E0A530"/>
                </a:solidFill>
                <a:effectLst/>
              </a:rPr>
              <a:t/>
            </a:r>
            <a:br>
              <a:rPr lang="en-US" altLang="ko-KR" b="0" i="0" dirty="0">
                <a:solidFill>
                  <a:srgbClr val="E0A530"/>
                </a:solidFill>
                <a:effectLst/>
              </a:rPr>
            </a:br>
            <a:r>
              <a:rPr lang="ko-KR" altLang="en-US" b="0" i="0" dirty="0">
                <a:solidFill>
                  <a:srgbClr val="E0A530"/>
                </a:solidFill>
                <a:effectLst/>
              </a:rPr>
              <a:t>새 시대 새 종교인 원불교를 열었습니다</a:t>
            </a:r>
            <a:r>
              <a:rPr lang="en-US" altLang="ko-KR" b="0" i="0" dirty="0">
                <a:solidFill>
                  <a:srgbClr val="E0A530"/>
                </a:solidFill>
                <a:effectLst/>
              </a:rPr>
              <a:t>.</a:t>
            </a:r>
            <a:br>
              <a:rPr lang="en-US" altLang="ko-KR" b="0" i="0" dirty="0">
                <a:solidFill>
                  <a:srgbClr val="E0A530"/>
                </a:solidFill>
                <a:effectLst/>
              </a:rPr>
            </a:br>
            <a:r>
              <a:rPr lang="en-US" altLang="ko-KR" b="0" i="0" dirty="0">
                <a:solidFill>
                  <a:srgbClr val="E0A530"/>
                </a:solidFill>
                <a:effectLst/>
              </a:rPr>
              <a:t/>
            </a:r>
            <a:br>
              <a:rPr lang="en-US" altLang="ko-KR" b="0" i="0" dirty="0">
                <a:solidFill>
                  <a:srgbClr val="E0A530"/>
                </a:solidFill>
                <a:effectLst/>
              </a:rPr>
            </a:br>
            <a:r>
              <a:rPr lang="ko-KR" altLang="en-US" sz="1800" b="0" i="0" dirty="0">
                <a:solidFill>
                  <a:srgbClr val="333333"/>
                </a:solidFill>
                <a:effectLst/>
              </a:rPr>
              <a:t>원불교는 </a:t>
            </a:r>
            <a:r>
              <a:rPr lang="en-US" altLang="ko-KR" sz="1800" b="0" i="0" dirty="0">
                <a:solidFill>
                  <a:srgbClr val="333333"/>
                </a:solidFill>
                <a:effectLst/>
              </a:rPr>
              <a:t>4</a:t>
            </a:r>
            <a:r>
              <a:rPr lang="ko-KR" altLang="en-US" sz="1800" b="0" i="0" dirty="0">
                <a:solidFill>
                  <a:srgbClr val="333333"/>
                </a:solidFill>
                <a:effectLst/>
              </a:rPr>
              <a:t>월 </a:t>
            </a:r>
            <a:r>
              <a:rPr lang="en-US" altLang="ko-KR" sz="1800" b="0" i="0" dirty="0">
                <a:solidFill>
                  <a:srgbClr val="333333"/>
                </a:solidFill>
                <a:effectLst/>
              </a:rPr>
              <a:t>1</a:t>
            </a:r>
            <a:r>
              <a:rPr lang="ko-KR" altLang="en-US" sz="1800" b="0" i="0" dirty="0">
                <a:solidFill>
                  <a:srgbClr val="333333"/>
                </a:solidFill>
                <a:effectLst/>
              </a:rPr>
              <a:t>일부터 </a:t>
            </a:r>
            <a:r>
              <a:rPr lang="en-US" altLang="ko-KR" sz="1800" b="0" i="0" dirty="0">
                <a:solidFill>
                  <a:srgbClr val="333333"/>
                </a:solidFill>
                <a:effectLst/>
              </a:rPr>
              <a:t>5</a:t>
            </a:r>
            <a:r>
              <a:rPr lang="ko-KR" altLang="en-US" sz="1800" b="0" i="0" dirty="0">
                <a:solidFill>
                  <a:srgbClr val="333333"/>
                </a:solidFill>
                <a:effectLst/>
              </a:rPr>
              <a:t>월 </a:t>
            </a:r>
            <a:r>
              <a:rPr lang="en-US" altLang="ko-KR" sz="1800" b="0" i="0" dirty="0">
                <a:solidFill>
                  <a:srgbClr val="333333"/>
                </a:solidFill>
                <a:effectLst/>
              </a:rPr>
              <a:t>5</a:t>
            </a:r>
            <a:r>
              <a:rPr lang="ko-KR" altLang="en-US" sz="1800" b="0" i="0" dirty="0">
                <a:solidFill>
                  <a:srgbClr val="333333"/>
                </a:solidFill>
                <a:effectLst/>
              </a:rPr>
              <a:t>일까지 </a:t>
            </a:r>
            <a:r>
              <a:rPr lang="ko-KR" altLang="en-US" sz="1800" b="0" i="0" dirty="0" err="1">
                <a:solidFill>
                  <a:srgbClr val="333333"/>
                </a:solidFill>
                <a:effectLst/>
              </a:rPr>
              <a:t>대각개교절</a:t>
            </a:r>
            <a:r>
              <a:rPr lang="ko-KR" altLang="en-US" sz="1800" b="0" i="0" dirty="0">
                <a:solidFill>
                  <a:srgbClr val="333333"/>
                </a:solidFill>
                <a:effectLst/>
              </a:rPr>
              <a:t> 경축기간으로 정하고 </a:t>
            </a:r>
            <a:r>
              <a:rPr lang="en-US" altLang="ko-KR" sz="1800" b="0" i="0" dirty="0">
                <a:solidFill>
                  <a:srgbClr val="333333"/>
                </a:solidFill>
                <a:effectLst/>
              </a:rPr>
              <a:t/>
            </a:r>
            <a:br>
              <a:rPr lang="en-US" altLang="ko-KR" sz="1800" b="0" i="0" dirty="0">
                <a:solidFill>
                  <a:srgbClr val="333333"/>
                </a:solidFill>
                <a:effectLst/>
              </a:rPr>
            </a:br>
            <a:r>
              <a:rPr lang="ko-KR" altLang="en-US" sz="1800" b="1" i="0" dirty="0">
                <a:solidFill>
                  <a:schemeClr val="tx1"/>
                </a:solidFill>
                <a:effectLst/>
              </a:rPr>
              <a:t>물질이 개벽되니 정신을 개벽하자라는 </a:t>
            </a:r>
            <a:r>
              <a:rPr lang="ko-KR" altLang="en-US" sz="1800" b="0" i="0" dirty="0">
                <a:solidFill>
                  <a:schemeClr val="tx1"/>
                </a:solidFill>
                <a:effectLst/>
              </a:rPr>
              <a:t>대각과 개교의 의의를 </a:t>
            </a:r>
            <a:r>
              <a:rPr lang="en-US" altLang="ko-KR" b="0" i="0" dirty="0">
                <a:solidFill>
                  <a:schemeClr val="tx1"/>
                </a:solidFill>
                <a:effectLst/>
              </a:rPr>
              <a:t/>
            </a:r>
            <a:br>
              <a:rPr lang="en-US" altLang="ko-KR" b="0" i="0" dirty="0">
                <a:solidFill>
                  <a:schemeClr val="tx1"/>
                </a:solidFill>
                <a:effectLst/>
              </a:rPr>
            </a:br>
            <a:r>
              <a:rPr lang="ko-KR" altLang="en-US" b="0" i="0" dirty="0">
                <a:solidFill>
                  <a:srgbClr val="E0A530"/>
                </a:solidFill>
                <a:effectLst/>
              </a:rPr>
              <a:t>원불교 </a:t>
            </a:r>
            <a:r>
              <a:rPr lang="ko-KR" altLang="en-US" b="0" i="0" dirty="0" err="1">
                <a:solidFill>
                  <a:srgbClr val="E0A530"/>
                </a:solidFill>
                <a:effectLst/>
              </a:rPr>
              <a:t>교단뿐</a:t>
            </a:r>
            <a:r>
              <a:rPr lang="ko-KR" altLang="en-US" b="0" i="0" dirty="0">
                <a:solidFill>
                  <a:srgbClr val="E0A530"/>
                </a:solidFill>
                <a:effectLst/>
              </a:rPr>
              <a:t> 아니라 </a:t>
            </a:r>
            <a:r>
              <a:rPr lang="en-US" altLang="ko-KR" b="0" i="0" dirty="0">
                <a:solidFill>
                  <a:srgbClr val="E0A530"/>
                </a:solidFill>
                <a:effectLst/>
              </a:rPr>
              <a:t/>
            </a:r>
            <a:br>
              <a:rPr lang="en-US" altLang="ko-KR" b="0" i="0" dirty="0">
                <a:solidFill>
                  <a:srgbClr val="E0A530"/>
                </a:solidFill>
                <a:effectLst/>
              </a:rPr>
            </a:br>
            <a:r>
              <a:rPr lang="ko-KR" altLang="en-US" b="0" i="0" dirty="0">
                <a:solidFill>
                  <a:srgbClr val="E0A530"/>
                </a:solidFill>
                <a:effectLst/>
              </a:rPr>
              <a:t>인류</a:t>
            </a:r>
            <a:r>
              <a:rPr lang="en-US" altLang="ko-KR" b="0" i="0" dirty="0">
                <a:solidFill>
                  <a:srgbClr val="E0A530"/>
                </a:solidFill>
                <a:effectLst/>
              </a:rPr>
              <a:t>·</a:t>
            </a:r>
            <a:r>
              <a:rPr lang="ko-KR" altLang="en-US" b="0" i="0" dirty="0">
                <a:solidFill>
                  <a:srgbClr val="E0A530"/>
                </a:solidFill>
                <a:effectLst/>
              </a:rPr>
              <a:t>사회가 공유할 수 있는 </a:t>
            </a:r>
            <a:r>
              <a:rPr lang="en-US" altLang="ko-KR" b="0" i="0" dirty="0">
                <a:solidFill>
                  <a:srgbClr val="E0A530"/>
                </a:solidFill>
                <a:effectLst/>
              </a:rPr>
              <a:t/>
            </a:r>
            <a:br>
              <a:rPr lang="en-US" altLang="ko-KR" b="0" i="0" dirty="0">
                <a:solidFill>
                  <a:srgbClr val="E0A530"/>
                </a:solidFill>
                <a:effectLst/>
              </a:rPr>
            </a:br>
            <a:r>
              <a:rPr lang="ko-KR" altLang="en-US" b="0" i="0" dirty="0">
                <a:solidFill>
                  <a:srgbClr val="E0A530"/>
                </a:solidFill>
                <a:effectLst/>
              </a:rPr>
              <a:t>행사와 사업으로 전개하고</a:t>
            </a:r>
            <a:r>
              <a:rPr lang="en-US" altLang="ko-KR" dirty="0">
                <a:solidFill>
                  <a:srgbClr val="E0A530"/>
                </a:solidFill>
              </a:rPr>
              <a:t> </a:t>
            </a:r>
            <a:r>
              <a:rPr lang="ko-KR" altLang="en-US" dirty="0">
                <a:solidFill>
                  <a:srgbClr val="E0A530"/>
                </a:solidFill>
              </a:rPr>
              <a:t>있습니다</a:t>
            </a:r>
            <a:r>
              <a:rPr lang="en-US" altLang="ko-KR" dirty="0">
                <a:solidFill>
                  <a:srgbClr val="E0A530"/>
                </a:solidFill>
              </a:rPr>
              <a:t>.</a:t>
            </a:r>
            <a:endParaRPr lang="ko-KR" altLang="en-US" dirty="0">
              <a:solidFill>
                <a:srgbClr val="E0A530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16057" y="1463939"/>
            <a:ext cx="2364329" cy="2345561"/>
          </a:xfrm>
        </p:spPr>
        <p:txBody>
          <a:bodyPr/>
          <a:lstStyle/>
          <a:p>
            <a:r>
              <a:rPr lang="ko-KR" altLang="en-US" b="0" spc="-300" dirty="0">
                <a:effectLst/>
                <a:latin typeface="ELAND 나이스 Medium" panose="02020603020101020101" pitchFamily="18" charset="-127"/>
                <a:ea typeface="ELAND 나이스 Medium" panose="02020603020101020101" pitchFamily="18" charset="-127"/>
              </a:rPr>
              <a:t>원불교</a:t>
            </a:r>
            <a:r>
              <a:rPr lang="en-US" altLang="ko-KR" b="0" spc="-300" dirty="0">
                <a:effectLst/>
                <a:latin typeface="ELAND 나이스 Medium" panose="02020603020101020101" pitchFamily="18" charset="-127"/>
                <a:ea typeface="ELAND 나이스 Medium" panose="02020603020101020101" pitchFamily="18" charset="-127"/>
              </a:rPr>
              <a:t/>
            </a:r>
            <a:br>
              <a:rPr lang="en-US" altLang="ko-KR" b="0" spc="-300" dirty="0">
                <a:effectLst/>
                <a:latin typeface="ELAND 나이스 Medium" panose="02020603020101020101" pitchFamily="18" charset="-127"/>
                <a:ea typeface="ELAND 나이스 Medium" panose="02020603020101020101" pitchFamily="18" charset="-127"/>
              </a:rPr>
            </a:br>
            <a:r>
              <a:rPr lang="ko-KR" altLang="en-US" b="0" spc="-3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ELAND 나이스 Medium" panose="02020603020101020101" pitchFamily="18" charset="-127"/>
                <a:ea typeface="ELAND 나이스 Medium" panose="02020603020101020101" pitchFamily="18" charset="-127"/>
              </a:rPr>
              <a:t>열린날</a:t>
            </a:r>
            <a:endParaRPr lang="ko-KR" altLang="en-US" b="0" spc="-3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ELAND 나이스 Medium" panose="02020603020101020101" pitchFamily="18" charset="-127"/>
              <a:ea typeface="ELAND 나이스 Medium" panose="02020603020101020101" pitchFamily="18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21455-04B3-4A34-9D6A-6DD941000D5F}" type="slidenum">
              <a:rPr lang="ko-KR" altLang="en-US" smtClean="0"/>
              <a:pPr/>
              <a:t>4</a:t>
            </a:fld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6341" y="3974165"/>
            <a:ext cx="1039715" cy="1393700"/>
          </a:xfrm>
          <a:prstGeom prst="rect">
            <a:avLst/>
          </a:prstGeom>
        </p:spPr>
      </p:pic>
      <p:grpSp>
        <p:nvGrpSpPr>
          <p:cNvPr id="6" name="그룹 5"/>
          <p:cNvGrpSpPr/>
          <p:nvPr/>
        </p:nvGrpSpPr>
        <p:grpSpPr>
          <a:xfrm>
            <a:off x="776341" y="940487"/>
            <a:ext cx="1576334" cy="2813236"/>
            <a:chOff x="776341" y="940487"/>
            <a:chExt cx="1576334" cy="2813236"/>
          </a:xfrm>
        </p:grpSpPr>
        <p:sp>
          <p:nvSpPr>
            <p:cNvPr id="7" name="직사각형 6"/>
            <p:cNvSpPr/>
            <p:nvPr/>
          </p:nvSpPr>
          <p:spPr>
            <a:xfrm>
              <a:off x="904875" y="940487"/>
              <a:ext cx="1428750" cy="50113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1343237" y="3533281"/>
              <a:ext cx="1009438" cy="4572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6341" y="3312839"/>
              <a:ext cx="716671" cy="4408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6577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16057" y="839836"/>
            <a:ext cx="2364329" cy="2619375"/>
          </a:xfrm>
        </p:spPr>
        <p:txBody>
          <a:bodyPr anchor="ctr"/>
          <a:lstStyle/>
          <a:p>
            <a:r>
              <a:rPr lang="ko-KR" altLang="en-US" b="0" spc="-300" dirty="0">
                <a:effectLst/>
                <a:latin typeface="ELAND 나이스 Medium" panose="02020603020101020101" pitchFamily="18" charset="-127"/>
                <a:ea typeface="ELAND 나이스 Medium" panose="02020603020101020101" pitchFamily="18" charset="-127"/>
              </a:rPr>
              <a:t>교도의</a:t>
            </a:r>
            <a:r>
              <a:rPr lang="en-US" altLang="ko-KR" b="0" spc="-300" dirty="0">
                <a:effectLst/>
                <a:latin typeface="ELAND 나이스 Medium" panose="02020603020101020101" pitchFamily="18" charset="-127"/>
                <a:ea typeface="ELAND 나이스 Medium" panose="02020603020101020101" pitchFamily="18" charset="-127"/>
              </a:rPr>
              <a:t/>
            </a:r>
            <a:br>
              <a:rPr lang="en-US" altLang="ko-KR" b="0" spc="-300" dirty="0">
                <a:effectLst/>
                <a:latin typeface="ELAND 나이스 Medium" panose="02020603020101020101" pitchFamily="18" charset="-127"/>
                <a:ea typeface="ELAND 나이스 Medium" panose="02020603020101020101" pitchFamily="18" charset="-127"/>
              </a:rPr>
            </a:br>
            <a:r>
              <a:rPr lang="ko-KR" altLang="en-US" b="0" spc="-300" dirty="0">
                <a:effectLst/>
                <a:latin typeface="ELAND 나이스 Medium" panose="02020603020101020101" pitchFamily="18" charset="-127"/>
                <a:ea typeface="ELAND 나이스 Medium" panose="02020603020101020101" pitchFamily="18" charset="-127"/>
              </a:rPr>
              <a:t>공동생일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757473" y="799293"/>
            <a:ext cx="8149534" cy="5306962"/>
          </a:xfrm>
        </p:spPr>
        <p:txBody>
          <a:bodyPr>
            <a:normAutofit/>
          </a:bodyPr>
          <a:lstStyle/>
          <a:p>
            <a:r>
              <a:rPr lang="ko-KR" altLang="en-US" b="0" i="0" dirty="0" err="1">
                <a:solidFill>
                  <a:srgbClr val="000000"/>
                </a:solidFill>
                <a:effectLst/>
              </a:rPr>
              <a:t>소태산</a:t>
            </a:r>
            <a:r>
              <a:rPr lang="ko-KR" altLang="en-US" b="0" i="0" dirty="0">
                <a:solidFill>
                  <a:srgbClr val="000000"/>
                </a:solidFill>
                <a:effectLst/>
              </a:rPr>
              <a:t> 대종사와 깊은 인연으로 </a:t>
            </a:r>
            <a:endParaRPr lang="en-US" altLang="ko-KR" b="0" i="0" dirty="0">
              <a:solidFill>
                <a:srgbClr val="000000"/>
              </a:solidFill>
              <a:effectLst/>
            </a:endParaRPr>
          </a:p>
          <a:p>
            <a:r>
              <a:rPr lang="ko-KR" altLang="en-US" b="0" i="0" dirty="0">
                <a:solidFill>
                  <a:srgbClr val="000000"/>
                </a:solidFill>
                <a:effectLst/>
              </a:rPr>
              <a:t>육신의 태어남과는 다른 차원에서</a:t>
            </a:r>
            <a:endParaRPr lang="en-US" altLang="ko-KR" b="0" i="0" dirty="0">
              <a:solidFill>
                <a:srgbClr val="000000"/>
              </a:solidFill>
              <a:effectLst/>
            </a:endParaRPr>
          </a:p>
          <a:p>
            <a:r>
              <a:rPr lang="ko-KR" altLang="en-US" b="0" i="0" dirty="0">
                <a:solidFill>
                  <a:srgbClr val="000000"/>
                </a:solidFill>
                <a:effectLst/>
              </a:rPr>
              <a:t>정신이 새롭게 탄생하고</a:t>
            </a:r>
            <a:endParaRPr lang="en-US" altLang="ko-KR" b="0" i="0" dirty="0">
              <a:solidFill>
                <a:srgbClr val="000000"/>
              </a:solidFill>
              <a:effectLst/>
            </a:endParaRPr>
          </a:p>
          <a:p>
            <a:r>
              <a:rPr lang="ko-KR" altLang="en-US" b="0" i="0" dirty="0">
                <a:solidFill>
                  <a:srgbClr val="000000"/>
                </a:solidFill>
                <a:effectLst/>
              </a:rPr>
              <a:t>원불교에 입교함으로써 </a:t>
            </a:r>
            <a:endParaRPr lang="en-US" altLang="ko-KR" b="0" i="0" dirty="0">
              <a:solidFill>
                <a:srgbClr val="000000"/>
              </a:solidFill>
              <a:effectLst/>
            </a:endParaRPr>
          </a:p>
          <a:p>
            <a:r>
              <a:rPr lang="ko-KR" altLang="en-US" b="0" i="0" dirty="0">
                <a:solidFill>
                  <a:srgbClr val="000000"/>
                </a:solidFill>
                <a:effectLst/>
              </a:rPr>
              <a:t>교법정신으로 다시 태어남을 의미하는 </a:t>
            </a:r>
            <a:endParaRPr lang="en-US" altLang="ko-KR" b="0" i="0" dirty="0">
              <a:solidFill>
                <a:srgbClr val="000000"/>
              </a:solidFill>
              <a:effectLst/>
            </a:endParaRPr>
          </a:p>
          <a:p>
            <a:r>
              <a:rPr lang="ko-KR" altLang="en-US" b="0" i="0" dirty="0">
                <a:solidFill>
                  <a:srgbClr val="000000"/>
                </a:solidFill>
                <a:effectLst/>
              </a:rPr>
              <a:t>정신의 생일을 상징합니다</a:t>
            </a:r>
            <a:r>
              <a:rPr lang="en-US" altLang="ko-KR" b="0" i="0" dirty="0">
                <a:solidFill>
                  <a:srgbClr val="000000"/>
                </a:solidFill>
                <a:effectLst/>
              </a:rPr>
              <a:t>.</a:t>
            </a:r>
            <a:endParaRPr lang="ko-KR" altLang="en-US" sz="24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21455-04B3-4A34-9D6A-6DD941000D5F}" type="slidenum">
              <a:rPr lang="ko-KR" altLang="en-US" smtClean="0"/>
              <a:pPr/>
              <a:t>5</a:t>
            </a:fld>
            <a:endParaRPr lang="ko-KR" altLang="en-US" dirty="0"/>
          </a:p>
        </p:txBody>
      </p:sp>
      <p:grpSp>
        <p:nvGrpSpPr>
          <p:cNvPr id="8" name="그룹 7"/>
          <p:cNvGrpSpPr/>
          <p:nvPr/>
        </p:nvGrpSpPr>
        <p:grpSpPr>
          <a:xfrm>
            <a:off x="776341" y="950011"/>
            <a:ext cx="1576334" cy="2803712"/>
            <a:chOff x="776341" y="950011"/>
            <a:chExt cx="1576334" cy="2803712"/>
          </a:xfrm>
        </p:grpSpPr>
        <p:sp>
          <p:nvSpPr>
            <p:cNvPr id="9" name="직사각형 8"/>
            <p:cNvSpPr/>
            <p:nvPr/>
          </p:nvSpPr>
          <p:spPr>
            <a:xfrm>
              <a:off x="914400" y="950011"/>
              <a:ext cx="1371599" cy="6916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1343237" y="3533281"/>
              <a:ext cx="1009438" cy="4572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1" name="그림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6341" y="3312839"/>
              <a:ext cx="716671" cy="440884"/>
            </a:xfrm>
            <a:prstGeom prst="rect">
              <a:avLst/>
            </a:prstGeom>
          </p:spPr>
        </p:pic>
      </p:grpSp>
      <p:pic>
        <p:nvPicPr>
          <p:cNvPr id="12" name="그림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50" y="4023582"/>
            <a:ext cx="584452" cy="1311293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237" y="4289407"/>
            <a:ext cx="701752" cy="1045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245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xmlns="" id="{84E442FF-1BD3-4CA9-ABFE-56F353907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130" y="1103447"/>
            <a:ext cx="2364329" cy="2345561"/>
          </a:xfrm>
        </p:spPr>
        <p:txBody>
          <a:bodyPr/>
          <a:lstStyle/>
          <a:p>
            <a:r>
              <a:rPr lang="ko-KR" altLang="en-US" sz="1500" b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ELAND 나이스 Medium" panose="02020603020101020101" pitchFamily="18" charset="-127"/>
                <a:ea typeface="ELAND 나이스 Medium" panose="02020603020101020101" pitchFamily="18" charset="-127"/>
              </a:rPr>
              <a:t>교단 제 </a:t>
            </a:r>
            <a:r>
              <a:rPr lang="en-US" altLang="ko-KR" sz="1500" b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ELAND 나이스 Medium" panose="02020603020101020101" pitchFamily="18" charset="-127"/>
                <a:ea typeface="ELAND 나이스 Medium" panose="02020603020101020101" pitchFamily="18" charset="-127"/>
              </a:rPr>
              <a:t>4</a:t>
            </a:r>
            <a:r>
              <a:rPr lang="ko-KR" altLang="en-US" sz="1500" b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ELAND 나이스 Medium" panose="02020603020101020101" pitchFamily="18" charset="-127"/>
                <a:ea typeface="ELAND 나이스 Medium" panose="02020603020101020101" pitchFamily="18" charset="-127"/>
              </a:rPr>
              <a:t>대 </a:t>
            </a:r>
            <a:r>
              <a:rPr lang="en-US" altLang="ko-KR" sz="1500" b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ELAND 나이스 Medium" panose="02020603020101020101" pitchFamily="18" charset="-127"/>
                <a:ea typeface="ELAND 나이스 Medium" panose="02020603020101020101" pitchFamily="18" charset="-127"/>
              </a:rPr>
              <a:t>1</a:t>
            </a:r>
            <a:r>
              <a:rPr lang="ko-KR" altLang="en-US" sz="1500" b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ELAND 나이스 Medium" panose="02020603020101020101" pitchFamily="18" charset="-127"/>
                <a:ea typeface="ELAND 나이스 Medium" panose="02020603020101020101" pitchFamily="18" charset="-127"/>
              </a:rPr>
              <a:t>회의 시작</a:t>
            </a:r>
            <a:r>
              <a:rPr lang="en-US" altLang="ko-KR" sz="1500" b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ELAND 나이스 Medium" panose="02020603020101020101" pitchFamily="18" charset="-127"/>
                <a:ea typeface="ELAND 나이스 Medium" panose="02020603020101020101" pitchFamily="18" charset="-127"/>
              </a:rPr>
              <a:t/>
            </a:r>
            <a:br>
              <a:rPr lang="en-US" altLang="ko-KR" sz="1500" b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ELAND 나이스 Medium" panose="02020603020101020101" pitchFamily="18" charset="-127"/>
                <a:ea typeface="ELAND 나이스 Medium" panose="02020603020101020101" pitchFamily="18" charset="-127"/>
              </a:rPr>
            </a:br>
            <a:r>
              <a:rPr lang="ko-KR" altLang="en-US" b="0" dirty="0">
                <a:effectLst/>
                <a:latin typeface="ELAND 나이스 Medium" panose="02020603020101020101" pitchFamily="18" charset="-127"/>
                <a:ea typeface="ELAND 나이스 Medium" panose="02020603020101020101" pitchFamily="18" charset="-127"/>
              </a:rPr>
              <a:t>세가지 </a:t>
            </a:r>
            <a:r>
              <a:rPr lang="en-US" altLang="ko-KR" b="0" dirty="0">
                <a:effectLst/>
                <a:latin typeface="ELAND 나이스 Medium" panose="02020603020101020101" pitchFamily="18" charset="-127"/>
                <a:ea typeface="ELAND 나이스 Medium" panose="02020603020101020101" pitchFamily="18" charset="-127"/>
              </a:rPr>
              <a:t>‘</a:t>
            </a:r>
            <a:r>
              <a:rPr lang="ko-KR" altLang="en-US" b="0" dirty="0">
                <a:effectLst/>
                <a:latin typeface="ELAND 나이스 Medium" panose="02020603020101020101" pitchFamily="18" charset="-127"/>
                <a:ea typeface="ELAND 나이스 Medium" panose="02020603020101020101" pitchFamily="18" charset="-127"/>
              </a:rPr>
              <a:t>법</a:t>
            </a:r>
            <a:r>
              <a:rPr lang="en-US" altLang="ko-KR" b="0" dirty="0">
                <a:effectLst/>
                <a:latin typeface="ELAND 나이스 Medium" panose="02020603020101020101" pitchFamily="18" charset="-127"/>
                <a:ea typeface="ELAND 나이스 Medium" panose="02020603020101020101" pitchFamily="18" charset="-127"/>
              </a:rPr>
              <a:t>’</a:t>
            </a:r>
            <a:r>
              <a:rPr lang="ko-KR" altLang="en-US" b="0" dirty="0">
                <a:effectLst/>
                <a:latin typeface="ELAND 나이스 Medium" panose="02020603020101020101" pitchFamily="18" charset="-127"/>
                <a:ea typeface="ELAND 나이스 Medium" panose="02020603020101020101" pitchFamily="18" charset="-127"/>
              </a:rPr>
              <a:t>의</a:t>
            </a:r>
            <a:r>
              <a:rPr lang="en-US" altLang="ko-KR" b="0" dirty="0">
                <a:effectLst/>
                <a:latin typeface="ELAND 나이스 Medium" panose="02020603020101020101" pitchFamily="18" charset="-127"/>
                <a:ea typeface="ELAND 나이스 Medium" panose="02020603020101020101" pitchFamily="18" charset="-127"/>
              </a:rPr>
              <a:t/>
            </a:r>
            <a:br>
              <a:rPr lang="en-US" altLang="ko-KR" b="0" dirty="0">
                <a:effectLst/>
                <a:latin typeface="ELAND 나이스 Medium" panose="02020603020101020101" pitchFamily="18" charset="-127"/>
                <a:ea typeface="ELAND 나이스 Medium" panose="02020603020101020101" pitchFamily="18" charset="-127"/>
              </a:rPr>
            </a:br>
            <a:r>
              <a:rPr lang="ko-KR" altLang="en-US" b="0" dirty="0">
                <a:effectLst/>
                <a:latin typeface="ELAND 나이스 Medium" panose="02020603020101020101" pitchFamily="18" charset="-127"/>
                <a:ea typeface="ELAND 나이스 Medium" panose="02020603020101020101" pitchFamily="18" charset="-127"/>
              </a:rPr>
              <a:t>훈련으로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xmlns="" id="{648AC634-63B6-45EF-9E13-22CED36E0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21455-04B3-4A34-9D6A-6DD941000D5F}" type="slidenum">
              <a:rPr lang="ko-KR" altLang="en-US" smtClean="0"/>
              <a:pPr/>
              <a:t>6</a:t>
            </a:fld>
            <a:endParaRPr lang="ko-KR" altLang="en-US" dirty="0"/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xmlns="" id="{7D4EC4B3-7D50-4901-8DB5-A714558C9F2A}"/>
              </a:ext>
            </a:extLst>
          </p:cNvPr>
          <p:cNvGrpSpPr/>
          <p:nvPr/>
        </p:nvGrpSpPr>
        <p:grpSpPr>
          <a:xfrm>
            <a:off x="3293281" y="1448031"/>
            <a:ext cx="2539039" cy="3796385"/>
            <a:chOff x="3293281" y="1388853"/>
            <a:chExt cx="2658945" cy="3855563"/>
          </a:xfrm>
        </p:grpSpPr>
        <p:pic>
          <p:nvPicPr>
            <p:cNvPr id="5" name="그림 4">
              <a:extLst>
                <a:ext uri="{FF2B5EF4-FFF2-40B4-BE49-F238E27FC236}">
                  <a16:creationId xmlns:a16="http://schemas.microsoft.com/office/drawing/2014/main" xmlns="" id="{B5908103-96A0-4208-B303-6C2F061BC1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08468" y="2521748"/>
              <a:ext cx="1628571" cy="1628571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E9C9F12A-BD23-4547-A0F4-622E71938C53}"/>
                </a:ext>
              </a:extLst>
            </p:cNvPr>
            <p:cNvSpPr txBox="1"/>
            <p:nvPr/>
          </p:nvSpPr>
          <p:spPr>
            <a:xfrm>
              <a:off x="3293281" y="1388853"/>
              <a:ext cx="26589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만나는 인연마다</a:t>
              </a:r>
              <a:endPara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endParaRPr>
            </a:p>
            <a:p>
              <a:pPr algn="ctr"/>
              <a:r>
                <a:rPr lang="ko-KR" altLang="en-US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좋은 인연으로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789DC2E5-2264-49B4-A891-35CEF4A39ADF}"/>
                </a:ext>
              </a:extLst>
            </p:cNvPr>
            <p:cNvSpPr txBox="1"/>
            <p:nvPr/>
          </p:nvSpPr>
          <p:spPr>
            <a:xfrm>
              <a:off x="3293281" y="4659641"/>
              <a:ext cx="26589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“</a:t>
              </a:r>
              <a:r>
                <a:rPr lang="ko-KR" altLang="en-US" sz="3200" dirty="0" err="1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법연맺기</a:t>
              </a:r>
              <a:r>
                <a:rPr lang="en-US" altLang="ko-KR" sz="32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”</a:t>
              </a:r>
              <a:endParaRPr lang="ko-KR" altLang="en-US" sz="3200" dirty="0">
                <a:latin typeface="나눔스퀘어 Bold" panose="020B0600000101010101" pitchFamily="50" charset="-127"/>
                <a:ea typeface="나눔스퀘어 Bold" panose="020B0600000101010101" pitchFamily="50" charset="-127"/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xmlns="" id="{064E3836-5554-4C76-90D1-2B9D2D555FDC}"/>
              </a:ext>
            </a:extLst>
          </p:cNvPr>
          <p:cNvGrpSpPr/>
          <p:nvPr/>
        </p:nvGrpSpPr>
        <p:grpSpPr>
          <a:xfrm>
            <a:off x="6096000" y="1444321"/>
            <a:ext cx="2473967" cy="3796385"/>
            <a:chOff x="6096000" y="1385143"/>
            <a:chExt cx="2590800" cy="3855563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F567CF4E-C1AF-4742-94CA-99F1DABF26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53305" y="2502700"/>
              <a:ext cx="1676190" cy="1666667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7379BAA0-9FFB-4111-A51E-7C63C24EE218}"/>
                </a:ext>
              </a:extLst>
            </p:cNvPr>
            <p:cNvSpPr txBox="1"/>
            <p:nvPr/>
          </p:nvSpPr>
          <p:spPr>
            <a:xfrm>
              <a:off x="6096000" y="1385143"/>
              <a:ext cx="2590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사실적 도덕의 훈련으로</a:t>
              </a:r>
              <a:endPara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endParaRPr>
            </a:p>
            <a:p>
              <a:pPr algn="ctr"/>
              <a:r>
                <a:rPr lang="ko-KR" altLang="en-US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진급하는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06A87EA8-E6B2-49DA-8490-CDE30CDB58D1}"/>
                </a:ext>
              </a:extLst>
            </p:cNvPr>
            <p:cNvSpPr txBox="1"/>
            <p:nvPr/>
          </p:nvSpPr>
          <p:spPr>
            <a:xfrm>
              <a:off x="6096000" y="4655931"/>
              <a:ext cx="2590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“</a:t>
              </a:r>
              <a:r>
                <a:rPr lang="ko-KR" altLang="en-US" sz="32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법위향상</a:t>
              </a:r>
              <a:r>
                <a:rPr lang="en-US" altLang="ko-KR" sz="32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”</a:t>
              </a:r>
              <a:endParaRPr lang="ko-KR" altLang="en-US" sz="3200" dirty="0">
                <a:latin typeface="나눔스퀘어 Bold" panose="020B0600000101010101" pitchFamily="50" charset="-127"/>
                <a:ea typeface="나눔스퀘어 Bold" panose="020B0600000101010101" pitchFamily="50" charset="-127"/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xmlns="" id="{B916FD75-700F-402A-8AC4-0452B829343C}"/>
              </a:ext>
            </a:extLst>
          </p:cNvPr>
          <p:cNvGrpSpPr/>
          <p:nvPr/>
        </p:nvGrpSpPr>
        <p:grpSpPr>
          <a:xfrm>
            <a:off x="8830576" y="1440611"/>
            <a:ext cx="2539039" cy="3796385"/>
            <a:chOff x="8830576" y="1381433"/>
            <a:chExt cx="2658945" cy="3855563"/>
          </a:xfrm>
        </p:grpSpPr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xmlns="" id="{B74E5DB9-BF20-42F2-AD29-11E096A21B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21953" y="2502700"/>
              <a:ext cx="1676190" cy="1666667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3CA1770D-3A6B-42A0-9C34-0A637A228E3A}"/>
                </a:ext>
              </a:extLst>
            </p:cNvPr>
            <p:cNvSpPr txBox="1"/>
            <p:nvPr/>
          </p:nvSpPr>
          <p:spPr>
            <a:xfrm>
              <a:off x="8830576" y="1381433"/>
              <a:ext cx="26589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가정에서부터 </a:t>
              </a:r>
              <a:endPara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endParaRPr>
            </a:p>
            <a:p>
              <a:pPr algn="ctr"/>
              <a:r>
                <a:rPr lang="ko-KR" altLang="en-US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교법으로 하나되는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C9AE28CB-4F89-4B1D-AF1F-9107A3427296}"/>
                </a:ext>
              </a:extLst>
            </p:cNvPr>
            <p:cNvSpPr txBox="1"/>
            <p:nvPr/>
          </p:nvSpPr>
          <p:spPr>
            <a:xfrm>
              <a:off x="8830576" y="4652221"/>
              <a:ext cx="26589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“</a:t>
              </a:r>
              <a:r>
                <a:rPr lang="ko-KR" altLang="en-US" sz="32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가족법회</a:t>
              </a:r>
              <a:r>
                <a:rPr lang="en-US" altLang="ko-KR" sz="32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”</a:t>
              </a:r>
              <a:endParaRPr lang="ko-KR" altLang="en-US" sz="3200" dirty="0">
                <a:latin typeface="나눔스퀘어 Bold" panose="020B0600000101010101" pitchFamily="50" charset="-127"/>
                <a:ea typeface="나눔스퀘어 Bold" panose="020B0600000101010101" pitchFamily="50" charset="-127"/>
              </a:endParaRPr>
            </a:p>
          </p:txBody>
        </p:sp>
      </p:grpSp>
      <p:sp>
        <p:nvSpPr>
          <p:cNvPr id="22" name="타원 21">
            <a:extLst>
              <a:ext uri="{FF2B5EF4-FFF2-40B4-BE49-F238E27FC236}">
                <a16:creationId xmlns:a16="http://schemas.microsoft.com/office/drawing/2014/main" xmlns="" id="{4AC31573-71C5-40FA-82DF-AB90922602FC}"/>
              </a:ext>
            </a:extLst>
          </p:cNvPr>
          <p:cNvSpPr/>
          <p:nvPr/>
        </p:nvSpPr>
        <p:spPr>
          <a:xfrm>
            <a:off x="3614468" y="4459857"/>
            <a:ext cx="950112" cy="95011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xmlns="" id="{8A956BD9-6F1C-4D68-A080-A068076EB359}"/>
              </a:ext>
            </a:extLst>
          </p:cNvPr>
          <p:cNvSpPr/>
          <p:nvPr/>
        </p:nvSpPr>
        <p:spPr>
          <a:xfrm>
            <a:off x="6381336" y="4461583"/>
            <a:ext cx="950112" cy="95011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xmlns="" id="{7F329071-2FCB-4AAC-8238-D03CEA971EE6}"/>
              </a:ext>
            </a:extLst>
          </p:cNvPr>
          <p:cNvSpPr/>
          <p:nvPr/>
        </p:nvSpPr>
        <p:spPr>
          <a:xfrm>
            <a:off x="10100095" y="4459857"/>
            <a:ext cx="950112" cy="95011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25" name="그림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49" y="4090293"/>
            <a:ext cx="618829" cy="1189709"/>
          </a:xfrm>
          <a:prstGeom prst="rect">
            <a:avLst/>
          </a:prstGeom>
        </p:spPr>
      </p:pic>
      <p:grpSp>
        <p:nvGrpSpPr>
          <p:cNvPr id="27" name="그룹 26"/>
          <p:cNvGrpSpPr/>
          <p:nvPr/>
        </p:nvGrpSpPr>
        <p:grpSpPr>
          <a:xfrm>
            <a:off x="781872" y="904290"/>
            <a:ext cx="2001001" cy="2975582"/>
            <a:chOff x="589799" y="904290"/>
            <a:chExt cx="2001001" cy="2975582"/>
          </a:xfrm>
        </p:grpSpPr>
        <p:sp>
          <p:nvSpPr>
            <p:cNvPr id="28" name="직사각형 27"/>
            <p:cNvSpPr/>
            <p:nvPr/>
          </p:nvSpPr>
          <p:spPr>
            <a:xfrm flipV="1">
              <a:off x="638176" y="904290"/>
              <a:ext cx="1952624" cy="45719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1131902" y="3659429"/>
              <a:ext cx="1458897" cy="45796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9799" y="3438988"/>
              <a:ext cx="716671" cy="4408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1768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 rot="20257480">
            <a:off x="6008534" y="3524805"/>
            <a:ext cx="2523037" cy="561975"/>
          </a:xfrm>
          <a:prstGeom prst="rect">
            <a:avLst/>
          </a:prstGeom>
          <a:solidFill>
            <a:srgbClr val="31A8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3" name="TextBox 802"/>
          <p:cNvSpPr txBox="1"/>
          <p:nvPr/>
        </p:nvSpPr>
        <p:spPr>
          <a:xfrm rot="20234283">
            <a:off x="5501684" y="3491586"/>
            <a:ext cx="3654631" cy="52322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sz="2800" dirty="0" smtClean="0">
                <a:solidFill>
                  <a:schemeClr val="bg1"/>
                </a:solidFill>
                <a:effectLst/>
                <a:latin typeface="한둥근체 제목" panose="020B0503000000000000" pitchFamily="50" charset="-127"/>
                <a:ea typeface="한둥근체 제목" panose="020B0503000000000000" pitchFamily="50" charset="-127"/>
                <a:cs typeface="독립서체 윤동주 별헤는밤 GS" panose="02020603020101020101" pitchFamily="18" charset="-127"/>
              </a:rPr>
              <a:t>감사합니다</a:t>
            </a:r>
            <a:endParaRPr lang="ko-KR" altLang="en-US" sz="2800" dirty="0">
              <a:solidFill>
                <a:schemeClr val="bg1"/>
              </a:solidFill>
              <a:effectLst/>
              <a:latin typeface="한둥근체 제목" panose="020B0503000000000000" pitchFamily="50" charset="-127"/>
              <a:ea typeface="한둥근체 제목" panose="020B0503000000000000" pitchFamily="50" charset="-127"/>
              <a:cs typeface="독립서체 윤동주 별헤는밤 GS" panose="02020603020101020101" pitchFamily="18" charset="-127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1" name="잉크 60">
                <a:extLst>
                  <a:ext uri="{FF2B5EF4-FFF2-40B4-BE49-F238E27FC236}">
                    <a16:creationId xmlns:a16="http://schemas.microsoft.com/office/drawing/2014/main" xmlns="" id="{2B2149B2-F727-4A8A-AA58-9C1D7CB6A7D5}"/>
                  </a:ext>
                </a:extLst>
              </p14:cNvPr>
              <p14:cNvContentPartPr/>
              <p14:nvPr/>
            </p14:nvContentPartPr>
            <p14:xfrm>
              <a:off x="6552555" y="5190795"/>
              <a:ext cx="360" cy="360"/>
            </p14:xfrm>
          </p:contentPart>
        </mc:Choice>
        <mc:Fallback xmlns="">
          <p:pic>
            <p:nvPicPr>
              <p:cNvPr id="61" name="잉크 60">
                <a:extLst>
                  <a:ext uri="{FF2B5EF4-FFF2-40B4-BE49-F238E27FC236}">
                    <a16:creationId xmlns:a16="http://schemas.microsoft.com/office/drawing/2014/main" id="{2B2149B2-F727-4A8A-AA58-9C1D7CB6A7D5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6543915" y="518215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80" name="잉크 79">
                <a:extLst>
                  <a:ext uri="{FF2B5EF4-FFF2-40B4-BE49-F238E27FC236}">
                    <a16:creationId xmlns:a16="http://schemas.microsoft.com/office/drawing/2014/main" xmlns="" id="{31019C37-AAC9-4564-8C1C-7760F1F483FD}"/>
                  </a:ext>
                </a:extLst>
              </p14:cNvPr>
              <p14:cNvContentPartPr/>
              <p14:nvPr/>
            </p14:nvContentPartPr>
            <p14:xfrm>
              <a:off x="7937020" y="-610020"/>
              <a:ext cx="360" cy="360"/>
            </p14:xfrm>
          </p:contentPart>
        </mc:Choice>
        <mc:Fallback xmlns="">
          <p:pic>
            <p:nvPicPr>
              <p:cNvPr id="80" name="잉크 79">
                <a:extLst>
                  <a:ext uri="{FF2B5EF4-FFF2-40B4-BE49-F238E27FC236}">
                    <a16:creationId xmlns:a16="http://schemas.microsoft.com/office/drawing/2014/main" id="{31019C37-AAC9-4564-8C1C-7760F1F483FD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7901380" y="-646020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81" name="잉크 80">
                <a:extLst>
                  <a:ext uri="{FF2B5EF4-FFF2-40B4-BE49-F238E27FC236}">
                    <a16:creationId xmlns:a16="http://schemas.microsoft.com/office/drawing/2014/main" xmlns="" id="{75CA7599-2E69-40E9-989F-5D9023A96636}"/>
                  </a:ext>
                </a:extLst>
              </p14:cNvPr>
              <p14:cNvContentPartPr/>
              <p14:nvPr/>
            </p14:nvContentPartPr>
            <p14:xfrm>
              <a:off x="-127340" y="4190940"/>
              <a:ext cx="360" cy="360"/>
            </p14:xfrm>
          </p:contentPart>
        </mc:Choice>
        <mc:Fallback xmlns="">
          <p:pic>
            <p:nvPicPr>
              <p:cNvPr id="81" name="잉크 80">
                <a:extLst>
                  <a:ext uri="{FF2B5EF4-FFF2-40B4-BE49-F238E27FC236}">
                    <a16:creationId xmlns:a16="http://schemas.microsoft.com/office/drawing/2014/main" id="{75CA7599-2E69-40E9-989F-5D9023A96636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-163340" y="4154940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82" name="잉크 81">
                <a:extLst>
                  <a:ext uri="{FF2B5EF4-FFF2-40B4-BE49-F238E27FC236}">
                    <a16:creationId xmlns:a16="http://schemas.microsoft.com/office/drawing/2014/main" xmlns="" id="{7DA7BE3A-A7C3-4110-A363-DFAA4AF2C314}"/>
                  </a:ext>
                </a:extLst>
              </p14:cNvPr>
              <p14:cNvContentPartPr/>
              <p14:nvPr/>
            </p14:nvContentPartPr>
            <p14:xfrm>
              <a:off x="-394100" y="3987180"/>
              <a:ext cx="360" cy="360"/>
            </p14:xfrm>
          </p:contentPart>
        </mc:Choice>
        <mc:Fallback xmlns="">
          <p:pic>
            <p:nvPicPr>
              <p:cNvPr id="82" name="잉크 81">
                <a:extLst>
                  <a:ext uri="{FF2B5EF4-FFF2-40B4-BE49-F238E27FC236}">
                    <a16:creationId xmlns:a16="http://schemas.microsoft.com/office/drawing/2014/main" id="{7DA7BE3A-A7C3-4110-A363-DFAA4AF2C314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-430100" y="3951540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85" name="잉크 84">
                <a:extLst>
                  <a:ext uri="{FF2B5EF4-FFF2-40B4-BE49-F238E27FC236}">
                    <a16:creationId xmlns:a16="http://schemas.microsoft.com/office/drawing/2014/main" xmlns="" id="{0F964DFE-9BCC-42A4-B2CE-44C30D17CEBE}"/>
                  </a:ext>
                </a:extLst>
              </p14:cNvPr>
              <p14:cNvContentPartPr/>
              <p14:nvPr/>
            </p14:nvContentPartPr>
            <p14:xfrm>
              <a:off x="837820" y="3758940"/>
              <a:ext cx="360" cy="360"/>
            </p14:xfrm>
          </p:contentPart>
        </mc:Choice>
        <mc:Fallback xmlns="">
          <p:pic>
            <p:nvPicPr>
              <p:cNvPr id="85" name="잉크 84">
                <a:extLst>
                  <a:ext uri="{FF2B5EF4-FFF2-40B4-BE49-F238E27FC236}">
                    <a16:creationId xmlns:a16="http://schemas.microsoft.com/office/drawing/2014/main" id="{0F964DFE-9BCC-42A4-B2CE-44C30D17CEBE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802180" y="3722940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86" name="잉크 85">
                <a:extLst>
                  <a:ext uri="{FF2B5EF4-FFF2-40B4-BE49-F238E27FC236}">
                    <a16:creationId xmlns:a16="http://schemas.microsoft.com/office/drawing/2014/main" xmlns="" id="{526A7F35-448E-457E-A793-0A85B8D2C178}"/>
                  </a:ext>
                </a:extLst>
              </p14:cNvPr>
              <p14:cNvContentPartPr/>
              <p14:nvPr/>
            </p14:nvContentPartPr>
            <p14:xfrm>
              <a:off x="405820" y="5612940"/>
              <a:ext cx="360" cy="360"/>
            </p14:xfrm>
          </p:contentPart>
        </mc:Choice>
        <mc:Fallback xmlns="">
          <p:pic>
            <p:nvPicPr>
              <p:cNvPr id="86" name="잉크 85">
                <a:extLst>
                  <a:ext uri="{FF2B5EF4-FFF2-40B4-BE49-F238E27FC236}">
                    <a16:creationId xmlns:a16="http://schemas.microsoft.com/office/drawing/2014/main" id="{526A7F35-448E-457E-A793-0A85B8D2C178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370180" y="5577300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87" name="잉크 86">
                <a:extLst>
                  <a:ext uri="{FF2B5EF4-FFF2-40B4-BE49-F238E27FC236}">
                    <a16:creationId xmlns:a16="http://schemas.microsoft.com/office/drawing/2014/main" xmlns="" id="{91A4AE53-BF3E-4BF7-A7D9-6E027E16609A}"/>
                  </a:ext>
                </a:extLst>
              </p14:cNvPr>
              <p14:cNvContentPartPr/>
              <p14:nvPr/>
            </p14:nvContentPartPr>
            <p14:xfrm>
              <a:off x="3974860" y="6667020"/>
              <a:ext cx="360" cy="360"/>
            </p14:xfrm>
          </p:contentPart>
        </mc:Choice>
        <mc:Fallback xmlns="">
          <p:pic>
            <p:nvPicPr>
              <p:cNvPr id="87" name="잉크 86">
                <a:extLst>
                  <a:ext uri="{FF2B5EF4-FFF2-40B4-BE49-F238E27FC236}">
                    <a16:creationId xmlns:a16="http://schemas.microsoft.com/office/drawing/2014/main" id="{91A4AE53-BF3E-4BF7-A7D9-6E027E16609A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3938860" y="6631380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92" name="잉크 91">
                <a:extLst>
                  <a:ext uri="{FF2B5EF4-FFF2-40B4-BE49-F238E27FC236}">
                    <a16:creationId xmlns:a16="http://schemas.microsoft.com/office/drawing/2014/main" xmlns="" id="{B7E99802-089B-4045-A23A-18BEAA6D2F7B}"/>
                  </a:ext>
                </a:extLst>
              </p14:cNvPr>
              <p14:cNvContentPartPr/>
              <p14:nvPr/>
            </p14:nvContentPartPr>
            <p14:xfrm>
              <a:off x="-445220" y="3504780"/>
              <a:ext cx="360" cy="360"/>
            </p14:xfrm>
          </p:contentPart>
        </mc:Choice>
        <mc:Fallback xmlns="">
          <p:pic>
            <p:nvPicPr>
              <p:cNvPr id="92" name="잉크 91">
                <a:extLst>
                  <a:ext uri="{FF2B5EF4-FFF2-40B4-BE49-F238E27FC236}">
                    <a16:creationId xmlns:a16="http://schemas.microsoft.com/office/drawing/2014/main" id="{B7E99802-089B-4045-A23A-18BEAA6D2F7B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-480860" y="3469140"/>
                <a:ext cx="72000" cy="72000"/>
              </a:xfrm>
              <a:prstGeom prst="rect">
                <a:avLst/>
              </a:prstGeom>
            </p:spPr>
          </p:pic>
        </mc:Fallback>
      </mc:AlternateContent>
      <p:grpSp>
        <p:nvGrpSpPr>
          <p:cNvPr id="65" name="그룹 64"/>
          <p:cNvGrpSpPr/>
          <p:nvPr/>
        </p:nvGrpSpPr>
        <p:grpSpPr>
          <a:xfrm>
            <a:off x="730396" y="607853"/>
            <a:ext cx="1181632" cy="299170"/>
            <a:chOff x="2831550" y="6141897"/>
            <a:chExt cx="1181632" cy="299170"/>
          </a:xfrm>
        </p:grpSpPr>
        <p:grpSp>
          <p:nvGrpSpPr>
            <p:cNvPr id="66" name="그룹 65"/>
            <p:cNvGrpSpPr/>
            <p:nvPr userDrawn="1"/>
          </p:nvGrpSpPr>
          <p:grpSpPr>
            <a:xfrm>
              <a:off x="3250899" y="6161563"/>
              <a:ext cx="762283" cy="279504"/>
              <a:chOff x="1600729" y="-523356"/>
              <a:chExt cx="1095375" cy="401638"/>
            </a:xfrm>
            <a:solidFill>
              <a:schemeClr val="tx1"/>
            </a:solidFill>
          </p:grpSpPr>
          <p:sp>
            <p:nvSpPr>
              <p:cNvPr id="68" name="Freeform 6"/>
              <p:cNvSpPr>
                <a:spLocks/>
              </p:cNvSpPr>
              <p:nvPr userDrawn="1"/>
            </p:nvSpPr>
            <p:spPr bwMode="auto">
              <a:xfrm>
                <a:off x="1811867" y="-523356"/>
                <a:ext cx="107950" cy="190500"/>
              </a:xfrm>
              <a:custGeom>
                <a:avLst/>
                <a:gdLst>
                  <a:gd name="T0" fmla="*/ 4 w 68"/>
                  <a:gd name="T1" fmla="*/ 55 h 120"/>
                  <a:gd name="T2" fmla="*/ 4 w 68"/>
                  <a:gd name="T3" fmla="*/ 55 h 120"/>
                  <a:gd name="T4" fmla="*/ 10 w 68"/>
                  <a:gd name="T5" fmla="*/ 55 h 120"/>
                  <a:gd name="T6" fmla="*/ 14 w 68"/>
                  <a:gd name="T7" fmla="*/ 54 h 120"/>
                  <a:gd name="T8" fmla="*/ 19 w 68"/>
                  <a:gd name="T9" fmla="*/ 52 h 120"/>
                  <a:gd name="T10" fmla="*/ 24 w 68"/>
                  <a:gd name="T11" fmla="*/ 51 h 120"/>
                  <a:gd name="T12" fmla="*/ 24 w 68"/>
                  <a:gd name="T13" fmla="*/ 51 h 120"/>
                  <a:gd name="T14" fmla="*/ 40 w 68"/>
                  <a:gd name="T15" fmla="*/ 49 h 120"/>
                  <a:gd name="T16" fmla="*/ 40 w 68"/>
                  <a:gd name="T17" fmla="*/ 49 h 120"/>
                  <a:gd name="T18" fmla="*/ 38 w 68"/>
                  <a:gd name="T19" fmla="*/ 72 h 120"/>
                  <a:gd name="T20" fmla="*/ 38 w 68"/>
                  <a:gd name="T21" fmla="*/ 72 h 120"/>
                  <a:gd name="T22" fmla="*/ 38 w 68"/>
                  <a:gd name="T23" fmla="*/ 86 h 120"/>
                  <a:gd name="T24" fmla="*/ 38 w 68"/>
                  <a:gd name="T25" fmla="*/ 99 h 120"/>
                  <a:gd name="T26" fmla="*/ 40 w 68"/>
                  <a:gd name="T27" fmla="*/ 116 h 120"/>
                  <a:gd name="T28" fmla="*/ 40 w 68"/>
                  <a:gd name="T29" fmla="*/ 116 h 120"/>
                  <a:gd name="T30" fmla="*/ 40 w 68"/>
                  <a:gd name="T31" fmla="*/ 117 h 120"/>
                  <a:gd name="T32" fmla="*/ 41 w 68"/>
                  <a:gd name="T33" fmla="*/ 119 h 120"/>
                  <a:gd name="T34" fmla="*/ 43 w 68"/>
                  <a:gd name="T35" fmla="*/ 120 h 120"/>
                  <a:gd name="T36" fmla="*/ 46 w 68"/>
                  <a:gd name="T37" fmla="*/ 120 h 120"/>
                  <a:gd name="T38" fmla="*/ 46 w 68"/>
                  <a:gd name="T39" fmla="*/ 120 h 120"/>
                  <a:gd name="T40" fmla="*/ 50 w 68"/>
                  <a:gd name="T41" fmla="*/ 120 h 120"/>
                  <a:gd name="T42" fmla="*/ 54 w 68"/>
                  <a:gd name="T43" fmla="*/ 119 h 120"/>
                  <a:gd name="T44" fmla="*/ 57 w 68"/>
                  <a:gd name="T45" fmla="*/ 114 h 120"/>
                  <a:gd name="T46" fmla="*/ 60 w 68"/>
                  <a:gd name="T47" fmla="*/ 109 h 120"/>
                  <a:gd name="T48" fmla="*/ 60 w 68"/>
                  <a:gd name="T49" fmla="*/ 109 h 120"/>
                  <a:gd name="T50" fmla="*/ 60 w 68"/>
                  <a:gd name="T51" fmla="*/ 89 h 120"/>
                  <a:gd name="T52" fmla="*/ 60 w 68"/>
                  <a:gd name="T53" fmla="*/ 64 h 120"/>
                  <a:gd name="T54" fmla="*/ 60 w 68"/>
                  <a:gd name="T55" fmla="*/ 64 h 120"/>
                  <a:gd name="T56" fmla="*/ 63 w 68"/>
                  <a:gd name="T57" fmla="*/ 38 h 120"/>
                  <a:gd name="T58" fmla="*/ 65 w 68"/>
                  <a:gd name="T59" fmla="*/ 17 h 120"/>
                  <a:gd name="T60" fmla="*/ 65 w 68"/>
                  <a:gd name="T61" fmla="*/ 17 h 120"/>
                  <a:gd name="T62" fmla="*/ 68 w 68"/>
                  <a:gd name="T63" fmla="*/ 10 h 120"/>
                  <a:gd name="T64" fmla="*/ 68 w 68"/>
                  <a:gd name="T65" fmla="*/ 4 h 120"/>
                  <a:gd name="T66" fmla="*/ 67 w 68"/>
                  <a:gd name="T67" fmla="*/ 3 h 120"/>
                  <a:gd name="T68" fmla="*/ 65 w 68"/>
                  <a:gd name="T69" fmla="*/ 1 h 120"/>
                  <a:gd name="T70" fmla="*/ 58 w 68"/>
                  <a:gd name="T71" fmla="*/ 0 h 120"/>
                  <a:gd name="T72" fmla="*/ 58 w 68"/>
                  <a:gd name="T73" fmla="*/ 0 h 120"/>
                  <a:gd name="T74" fmla="*/ 51 w 68"/>
                  <a:gd name="T75" fmla="*/ 1 h 120"/>
                  <a:gd name="T76" fmla="*/ 48 w 68"/>
                  <a:gd name="T77" fmla="*/ 3 h 120"/>
                  <a:gd name="T78" fmla="*/ 47 w 68"/>
                  <a:gd name="T79" fmla="*/ 6 h 120"/>
                  <a:gd name="T80" fmla="*/ 47 w 68"/>
                  <a:gd name="T81" fmla="*/ 6 h 120"/>
                  <a:gd name="T82" fmla="*/ 44 w 68"/>
                  <a:gd name="T83" fmla="*/ 13 h 120"/>
                  <a:gd name="T84" fmla="*/ 41 w 68"/>
                  <a:gd name="T85" fmla="*/ 35 h 120"/>
                  <a:gd name="T86" fmla="*/ 41 w 68"/>
                  <a:gd name="T87" fmla="*/ 35 h 120"/>
                  <a:gd name="T88" fmla="*/ 27 w 68"/>
                  <a:gd name="T89" fmla="*/ 37 h 120"/>
                  <a:gd name="T90" fmla="*/ 27 w 68"/>
                  <a:gd name="T91" fmla="*/ 37 h 120"/>
                  <a:gd name="T92" fmla="*/ 13 w 68"/>
                  <a:gd name="T93" fmla="*/ 35 h 120"/>
                  <a:gd name="T94" fmla="*/ 7 w 68"/>
                  <a:gd name="T95" fmla="*/ 37 h 120"/>
                  <a:gd name="T96" fmla="*/ 6 w 68"/>
                  <a:gd name="T97" fmla="*/ 37 h 120"/>
                  <a:gd name="T98" fmla="*/ 4 w 68"/>
                  <a:gd name="T99" fmla="*/ 38 h 120"/>
                  <a:gd name="T100" fmla="*/ 4 w 68"/>
                  <a:gd name="T101" fmla="*/ 38 h 120"/>
                  <a:gd name="T102" fmla="*/ 2 w 68"/>
                  <a:gd name="T103" fmla="*/ 42 h 120"/>
                  <a:gd name="T104" fmla="*/ 0 w 68"/>
                  <a:gd name="T105" fmla="*/ 48 h 120"/>
                  <a:gd name="T106" fmla="*/ 0 w 68"/>
                  <a:gd name="T107" fmla="*/ 51 h 120"/>
                  <a:gd name="T108" fmla="*/ 0 w 68"/>
                  <a:gd name="T109" fmla="*/ 54 h 120"/>
                  <a:gd name="T110" fmla="*/ 2 w 68"/>
                  <a:gd name="T111" fmla="*/ 55 h 120"/>
                  <a:gd name="T112" fmla="*/ 4 w 68"/>
                  <a:gd name="T113" fmla="*/ 55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68" h="120">
                    <a:moveTo>
                      <a:pt x="4" y="55"/>
                    </a:moveTo>
                    <a:lnTo>
                      <a:pt x="4" y="55"/>
                    </a:lnTo>
                    <a:lnTo>
                      <a:pt x="10" y="55"/>
                    </a:lnTo>
                    <a:lnTo>
                      <a:pt x="14" y="54"/>
                    </a:lnTo>
                    <a:lnTo>
                      <a:pt x="19" y="52"/>
                    </a:lnTo>
                    <a:lnTo>
                      <a:pt x="24" y="51"/>
                    </a:lnTo>
                    <a:lnTo>
                      <a:pt x="24" y="51"/>
                    </a:lnTo>
                    <a:lnTo>
                      <a:pt x="40" y="49"/>
                    </a:lnTo>
                    <a:lnTo>
                      <a:pt x="40" y="49"/>
                    </a:lnTo>
                    <a:lnTo>
                      <a:pt x="38" y="72"/>
                    </a:lnTo>
                    <a:lnTo>
                      <a:pt x="38" y="72"/>
                    </a:lnTo>
                    <a:lnTo>
                      <a:pt x="38" y="86"/>
                    </a:lnTo>
                    <a:lnTo>
                      <a:pt x="38" y="99"/>
                    </a:lnTo>
                    <a:lnTo>
                      <a:pt x="40" y="116"/>
                    </a:lnTo>
                    <a:lnTo>
                      <a:pt x="40" y="116"/>
                    </a:lnTo>
                    <a:lnTo>
                      <a:pt x="40" y="117"/>
                    </a:lnTo>
                    <a:lnTo>
                      <a:pt x="41" y="119"/>
                    </a:lnTo>
                    <a:lnTo>
                      <a:pt x="43" y="120"/>
                    </a:lnTo>
                    <a:lnTo>
                      <a:pt x="46" y="120"/>
                    </a:lnTo>
                    <a:lnTo>
                      <a:pt x="46" y="120"/>
                    </a:lnTo>
                    <a:lnTo>
                      <a:pt x="50" y="120"/>
                    </a:lnTo>
                    <a:lnTo>
                      <a:pt x="54" y="119"/>
                    </a:lnTo>
                    <a:lnTo>
                      <a:pt x="57" y="114"/>
                    </a:lnTo>
                    <a:lnTo>
                      <a:pt x="60" y="109"/>
                    </a:lnTo>
                    <a:lnTo>
                      <a:pt x="60" y="109"/>
                    </a:lnTo>
                    <a:lnTo>
                      <a:pt x="60" y="89"/>
                    </a:lnTo>
                    <a:lnTo>
                      <a:pt x="60" y="64"/>
                    </a:lnTo>
                    <a:lnTo>
                      <a:pt x="60" y="64"/>
                    </a:lnTo>
                    <a:lnTo>
                      <a:pt x="63" y="38"/>
                    </a:lnTo>
                    <a:lnTo>
                      <a:pt x="65" y="17"/>
                    </a:lnTo>
                    <a:lnTo>
                      <a:pt x="65" y="17"/>
                    </a:lnTo>
                    <a:lnTo>
                      <a:pt x="68" y="10"/>
                    </a:lnTo>
                    <a:lnTo>
                      <a:pt x="68" y="4"/>
                    </a:lnTo>
                    <a:lnTo>
                      <a:pt x="67" y="3"/>
                    </a:lnTo>
                    <a:lnTo>
                      <a:pt x="65" y="1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1" y="1"/>
                    </a:lnTo>
                    <a:lnTo>
                      <a:pt x="48" y="3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4" y="13"/>
                    </a:lnTo>
                    <a:lnTo>
                      <a:pt x="41" y="35"/>
                    </a:lnTo>
                    <a:lnTo>
                      <a:pt x="41" y="35"/>
                    </a:lnTo>
                    <a:lnTo>
                      <a:pt x="27" y="37"/>
                    </a:lnTo>
                    <a:lnTo>
                      <a:pt x="27" y="37"/>
                    </a:lnTo>
                    <a:lnTo>
                      <a:pt x="13" y="35"/>
                    </a:lnTo>
                    <a:lnTo>
                      <a:pt x="7" y="37"/>
                    </a:lnTo>
                    <a:lnTo>
                      <a:pt x="6" y="37"/>
                    </a:lnTo>
                    <a:lnTo>
                      <a:pt x="4" y="38"/>
                    </a:lnTo>
                    <a:lnTo>
                      <a:pt x="4" y="38"/>
                    </a:lnTo>
                    <a:lnTo>
                      <a:pt x="2" y="42"/>
                    </a:lnTo>
                    <a:lnTo>
                      <a:pt x="0" y="48"/>
                    </a:lnTo>
                    <a:lnTo>
                      <a:pt x="0" y="51"/>
                    </a:lnTo>
                    <a:lnTo>
                      <a:pt x="0" y="54"/>
                    </a:lnTo>
                    <a:lnTo>
                      <a:pt x="2" y="55"/>
                    </a:lnTo>
                    <a:lnTo>
                      <a:pt x="4" y="55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9" name="Freeform 7"/>
              <p:cNvSpPr>
                <a:spLocks/>
              </p:cNvSpPr>
              <p:nvPr userDrawn="1"/>
            </p:nvSpPr>
            <p:spPr bwMode="auto">
              <a:xfrm>
                <a:off x="1600729" y="-409056"/>
                <a:ext cx="233363" cy="79375"/>
              </a:xfrm>
              <a:custGeom>
                <a:avLst/>
                <a:gdLst>
                  <a:gd name="T0" fmla="*/ 78 w 147"/>
                  <a:gd name="T1" fmla="*/ 40 h 50"/>
                  <a:gd name="T2" fmla="*/ 78 w 147"/>
                  <a:gd name="T3" fmla="*/ 40 h 50"/>
                  <a:gd name="T4" fmla="*/ 78 w 147"/>
                  <a:gd name="T5" fmla="*/ 47 h 50"/>
                  <a:gd name="T6" fmla="*/ 79 w 147"/>
                  <a:gd name="T7" fmla="*/ 48 h 50"/>
                  <a:gd name="T8" fmla="*/ 84 w 147"/>
                  <a:gd name="T9" fmla="*/ 50 h 50"/>
                  <a:gd name="T10" fmla="*/ 84 w 147"/>
                  <a:gd name="T11" fmla="*/ 50 h 50"/>
                  <a:gd name="T12" fmla="*/ 88 w 147"/>
                  <a:gd name="T13" fmla="*/ 48 h 50"/>
                  <a:gd name="T14" fmla="*/ 94 w 147"/>
                  <a:gd name="T15" fmla="*/ 47 h 50"/>
                  <a:gd name="T16" fmla="*/ 98 w 147"/>
                  <a:gd name="T17" fmla="*/ 42 h 50"/>
                  <a:gd name="T18" fmla="*/ 99 w 147"/>
                  <a:gd name="T19" fmla="*/ 41 h 50"/>
                  <a:gd name="T20" fmla="*/ 99 w 147"/>
                  <a:gd name="T21" fmla="*/ 38 h 50"/>
                  <a:gd name="T22" fmla="*/ 99 w 147"/>
                  <a:gd name="T23" fmla="*/ 38 h 50"/>
                  <a:gd name="T24" fmla="*/ 101 w 147"/>
                  <a:gd name="T25" fmla="*/ 21 h 50"/>
                  <a:gd name="T26" fmla="*/ 101 w 147"/>
                  <a:gd name="T27" fmla="*/ 21 h 50"/>
                  <a:gd name="T28" fmla="*/ 115 w 147"/>
                  <a:gd name="T29" fmla="*/ 23 h 50"/>
                  <a:gd name="T30" fmla="*/ 123 w 147"/>
                  <a:gd name="T31" fmla="*/ 23 h 50"/>
                  <a:gd name="T32" fmla="*/ 128 w 147"/>
                  <a:gd name="T33" fmla="*/ 24 h 50"/>
                  <a:gd name="T34" fmla="*/ 133 w 147"/>
                  <a:gd name="T35" fmla="*/ 24 h 50"/>
                  <a:gd name="T36" fmla="*/ 133 w 147"/>
                  <a:gd name="T37" fmla="*/ 24 h 50"/>
                  <a:gd name="T38" fmla="*/ 137 w 147"/>
                  <a:gd name="T39" fmla="*/ 24 h 50"/>
                  <a:gd name="T40" fmla="*/ 140 w 147"/>
                  <a:gd name="T41" fmla="*/ 23 h 50"/>
                  <a:gd name="T42" fmla="*/ 145 w 147"/>
                  <a:gd name="T43" fmla="*/ 16 h 50"/>
                  <a:gd name="T44" fmla="*/ 146 w 147"/>
                  <a:gd name="T45" fmla="*/ 10 h 50"/>
                  <a:gd name="T46" fmla="*/ 147 w 147"/>
                  <a:gd name="T47" fmla="*/ 4 h 50"/>
                  <a:gd name="T48" fmla="*/ 147 w 147"/>
                  <a:gd name="T49" fmla="*/ 4 h 50"/>
                  <a:gd name="T50" fmla="*/ 146 w 147"/>
                  <a:gd name="T51" fmla="*/ 1 h 50"/>
                  <a:gd name="T52" fmla="*/ 145 w 147"/>
                  <a:gd name="T53" fmla="*/ 0 h 50"/>
                  <a:gd name="T54" fmla="*/ 130 w 147"/>
                  <a:gd name="T55" fmla="*/ 4 h 50"/>
                  <a:gd name="T56" fmla="*/ 130 w 147"/>
                  <a:gd name="T57" fmla="*/ 4 h 50"/>
                  <a:gd name="T58" fmla="*/ 120 w 147"/>
                  <a:gd name="T59" fmla="*/ 6 h 50"/>
                  <a:gd name="T60" fmla="*/ 109 w 147"/>
                  <a:gd name="T61" fmla="*/ 7 h 50"/>
                  <a:gd name="T62" fmla="*/ 85 w 147"/>
                  <a:gd name="T63" fmla="*/ 7 h 50"/>
                  <a:gd name="T64" fmla="*/ 85 w 147"/>
                  <a:gd name="T65" fmla="*/ 7 h 50"/>
                  <a:gd name="T66" fmla="*/ 31 w 147"/>
                  <a:gd name="T67" fmla="*/ 9 h 50"/>
                  <a:gd name="T68" fmla="*/ 31 w 147"/>
                  <a:gd name="T69" fmla="*/ 9 h 50"/>
                  <a:gd name="T70" fmla="*/ 18 w 147"/>
                  <a:gd name="T71" fmla="*/ 9 h 50"/>
                  <a:gd name="T72" fmla="*/ 13 w 147"/>
                  <a:gd name="T73" fmla="*/ 7 h 50"/>
                  <a:gd name="T74" fmla="*/ 13 w 147"/>
                  <a:gd name="T75" fmla="*/ 7 h 50"/>
                  <a:gd name="T76" fmla="*/ 10 w 147"/>
                  <a:gd name="T77" fmla="*/ 9 h 50"/>
                  <a:gd name="T78" fmla="*/ 6 w 147"/>
                  <a:gd name="T79" fmla="*/ 10 h 50"/>
                  <a:gd name="T80" fmla="*/ 3 w 147"/>
                  <a:gd name="T81" fmla="*/ 14 h 50"/>
                  <a:gd name="T82" fmla="*/ 0 w 147"/>
                  <a:gd name="T83" fmla="*/ 21 h 50"/>
                  <a:gd name="T84" fmla="*/ 0 w 147"/>
                  <a:gd name="T85" fmla="*/ 21 h 50"/>
                  <a:gd name="T86" fmla="*/ 0 w 147"/>
                  <a:gd name="T87" fmla="*/ 24 h 50"/>
                  <a:gd name="T88" fmla="*/ 1 w 147"/>
                  <a:gd name="T89" fmla="*/ 26 h 50"/>
                  <a:gd name="T90" fmla="*/ 3 w 147"/>
                  <a:gd name="T91" fmla="*/ 27 h 50"/>
                  <a:gd name="T92" fmla="*/ 6 w 147"/>
                  <a:gd name="T93" fmla="*/ 27 h 50"/>
                  <a:gd name="T94" fmla="*/ 11 w 147"/>
                  <a:gd name="T95" fmla="*/ 27 h 50"/>
                  <a:gd name="T96" fmla="*/ 18 w 147"/>
                  <a:gd name="T97" fmla="*/ 26 h 50"/>
                  <a:gd name="T98" fmla="*/ 18 w 147"/>
                  <a:gd name="T99" fmla="*/ 26 h 50"/>
                  <a:gd name="T100" fmla="*/ 33 w 147"/>
                  <a:gd name="T101" fmla="*/ 24 h 50"/>
                  <a:gd name="T102" fmla="*/ 47 w 147"/>
                  <a:gd name="T103" fmla="*/ 23 h 50"/>
                  <a:gd name="T104" fmla="*/ 79 w 147"/>
                  <a:gd name="T105" fmla="*/ 21 h 50"/>
                  <a:gd name="T106" fmla="*/ 79 w 147"/>
                  <a:gd name="T107" fmla="*/ 21 h 50"/>
                  <a:gd name="T108" fmla="*/ 78 w 147"/>
                  <a:gd name="T109" fmla="*/ 4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47" h="50">
                    <a:moveTo>
                      <a:pt x="78" y="40"/>
                    </a:moveTo>
                    <a:lnTo>
                      <a:pt x="78" y="40"/>
                    </a:lnTo>
                    <a:lnTo>
                      <a:pt x="78" y="47"/>
                    </a:lnTo>
                    <a:lnTo>
                      <a:pt x="79" y="48"/>
                    </a:lnTo>
                    <a:lnTo>
                      <a:pt x="84" y="50"/>
                    </a:lnTo>
                    <a:lnTo>
                      <a:pt x="84" y="50"/>
                    </a:lnTo>
                    <a:lnTo>
                      <a:pt x="88" y="48"/>
                    </a:lnTo>
                    <a:lnTo>
                      <a:pt x="94" y="47"/>
                    </a:lnTo>
                    <a:lnTo>
                      <a:pt x="98" y="42"/>
                    </a:lnTo>
                    <a:lnTo>
                      <a:pt x="99" y="41"/>
                    </a:lnTo>
                    <a:lnTo>
                      <a:pt x="99" y="38"/>
                    </a:lnTo>
                    <a:lnTo>
                      <a:pt x="99" y="38"/>
                    </a:lnTo>
                    <a:lnTo>
                      <a:pt x="101" y="21"/>
                    </a:lnTo>
                    <a:lnTo>
                      <a:pt x="101" y="21"/>
                    </a:lnTo>
                    <a:lnTo>
                      <a:pt x="115" y="23"/>
                    </a:lnTo>
                    <a:lnTo>
                      <a:pt x="123" y="23"/>
                    </a:lnTo>
                    <a:lnTo>
                      <a:pt x="128" y="24"/>
                    </a:lnTo>
                    <a:lnTo>
                      <a:pt x="133" y="24"/>
                    </a:lnTo>
                    <a:lnTo>
                      <a:pt x="133" y="24"/>
                    </a:lnTo>
                    <a:lnTo>
                      <a:pt x="137" y="24"/>
                    </a:lnTo>
                    <a:lnTo>
                      <a:pt x="140" y="23"/>
                    </a:lnTo>
                    <a:lnTo>
                      <a:pt x="145" y="16"/>
                    </a:lnTo>
                    <a:lnTo>
                      <a:pt x="146" y="10"/>
                    </a:lnTo>
                    <a:lnTo>
                      <a:pt x="147" y="4"/>
                    </a:lnTo>
                    <a:lnTo>
                      <a:pt x="147" y="4"/>
                    </a:lnTo>
                    <a:lnTo>
                      <a:pt x="146" y="1"/>
                    </a:lnTo>
                    <a:lnTo>
                      <a:pt x="145" y="0"/>
                    </a:lnTo>
                    <a:lnTo>
                      <a:pt x="130" y="4"/>
                    </a:lnTo>
                    <a:lnTo>
                      <a:pt x="130" y="4"/>
                    </a:lnTo>
                    <a:lnTo>
                      <a:pt x="120" y="6"/>
                    </a:lnTo>
                    <a:lnTo>
                      <a:pt x="109" y="7"/>
                    </a:lnTo>
                    <a:lnTo>
                      <a:pt x="85" y="7"/>
                    </a:lnTo>
                    <a:lnTo>
                      <a:pt x="85" y="7"/>
                    </a:lnTo>
                    <a:lnTo>
                      <a:pt x="31" y="9"/>
                    </a:lnTo>
                    <a:lnTo>
                      <a:pt x="31" y="9"/>
                    </a:lnTo>
                    <a:lnTo>
                      <a:pt x="18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0" y="9"/>
                    </a:lnTo>
                    <a:lnTo>
                      <a:pt x="6" y="10"/>
                    </a:lnTo>
                    <a:lnTo>
                      <a:pt x="3" y="14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1" y="26"/>
                    </a:lnTo>
                    <a:lnTo>
                      <a:pt x="3" y="27"/>
                    </a:lnTo>
                    <a:lnTo>
                      <a:pt x="6" y="27"/>
                    </a:lnTo>
                    <a:lnTo>
                      <a:pt x="11" y="27"/>
                    </a:lnTo>
                    <a:lnTo>
                      <a:pt x="18" y="26"/>
                    </a:lnTo>
                    <a:lnTo>
                      <a:pt x="18" y="26"/>
                    </a:lnTo>
                    <a:lnTo>
                      <a:pt x="33" y="24"/>
                    </a:lnTo>
                    <a:lnTo>
                      <a:pt x="47" y="23"/>
                    </a:lnTo>
                    <a:lnTo>
                      <a:pt x="79" y="21"/>
                    </a:lnTo>
                    <a:lnTo>
                      <a:pt x="79" y="21"/>
                    </a:lnTo>
                    <a:lnTo>
                      <a:pt x="78" y="40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70" name="Freeform 8"/>
              <p:cNvSpPr>
                <a:spLocks/>
              </p:cNvSpPr>
              <p:nvPr userDrawn="1"/>
            </p:nvSpPr>
            <p:spPr bwMode="auto">
              <a:xfrm>
                <a:off x="1637242" y="-339206"/>
                <a:ext cx="292100" cy="87313"/>
              </a:xfrm>
              <a:custGeom>
                <a:avLst/>
                <a:gdLst>
                  <a:gd name="T0" fmla="*/ 180 w 184"/>
                  <a:gd name="T1" fmla="*/ 27 h 55"/>
                  <a:gd name="T2" fmla="*/ 180 w 184"/>
                  <a:gd name="T3" fmla="*/ 27 h 55"/>
                  <a:gd name="T4" fmla="*/ 175 w 184"/>
                  <a:gd name="T5" fmla="*/ 28 h 55"/>
                  <a:gd name="T6" fmla="*/ 170 w 184"/>
                  <a:gd name="T7" fmla="*/ 30 h 55"/>
                  <a:gd name="T8" fmla="*/ 161 w 184"/>
                  <a:gd name="T9" fmla="*/ 32 h 55"/>
                  <a:gd name="T10" fmla="*/ 148 w 184"/>
                  <a:gd name="T11" fmla="*/ 32 h 55"/>
                  <a:gd name="T12" fmla="*/ 148 w 184"/>
                  <a:gd name="T13" fmla="*/ 32 h 55"/>
                  <a:gd name="T14" fmla="*/ 82 w 184"/>
                  <a:gd name="T15" fmla="*/ 31 h 55"/>
                  <a:gd name="T16" fmla="*/ 82 w 184"/>
                  <a:gd name="T17" fmla="*/ 31 h 55"/>
                  <a:gd name="T18" fmla="*/ 52 w 184"/>
                  <a:gd name="T19" fmla="*/ 32 h 55"/>
                  <a:gd name="T20" fmla="*/ 31 w 184"/>
                  <a:gd name="T21" fmla="*/ 34 h 55"/>
                  <a:gd name="T22" fmla="*/ 31 w 184"/>
                  <a:gd name="T23" fmla="*/ 34 h 55"/>
                  <a:gd name="T24" fmla="*/ 32 w 184"/>
                  <a:gd name="T25" fmla="*/ 25 h 55"/>
                  <a:gd name="T26" fmla="*/ 34 w 184"/>
                  <a:gd name="T27" fmla="*/ 20 h 55"/>
                  <a:gd name="T28" fmla="*/ 34 w 184"/>
                  <a:gd name="T29" fmla="*/ 15 h 55"/>
                  <a:gd name="T30" fmla="*/ 32 w 184"/>
                  <a:gd name="T31" fmla="*/ 10 h 55"/>
                  <a:gd name="T32" fmla="*/ 29 w 184"/>
                  <a:gd name="T33" fmla="*/ 6 h 55"/>
                  <a:gd name="T34" fmla="*/ 25 w 184"/>
                  <a:gd name="T35" fmla="*/ 1 h 55"/>
                  <a:gd name="T36" fmla="*/ 18 w 184"/>
                  <a:gd name="T37" fmla="*/ 0 h 55"/>
                  <a:gd name="T38" fmla="*/ 18 w 184"/>
                  <a:gd name="T39" fmla="*/ 0 h 55"/>
                  <a:gd name="T40" fmla="*/ 14 w 184"/>
                  <a:gd name="T41" fmla="*/ 0 h 55"/>
                  <a:gd name="T42" fmla="*/ 11 w 184"/>
                  <a:gd name="T43" fmla="*/ 1 h 55"/>
                  <a:gd name="T44" fmla="*/ 10 w 184"/>
                  <a:gd name="T45" fmla="*/ 3 h 55"/>
                  <a:gd name="T46" fmla="*/ 8 w 184"/>
                  <a:gd name="T47" fmla="*/ 6 h 55"/>
                  <a:gd name="T48" fmla="*/ 8 w 184"/>
                  <a:gd name="T49" fmla="*/ 6 h 55"/>
                  <a:gd name="T50" fmla="*/ 10 w 184"/>
                  <a:gd name="T51" fmla="*/ 13 h 55"/>
                  <a:gd name="T52" fmla="*/ 11 w 184"/>
                  <a:gd name="T53" fmla="*/ 17 h 55"/>
                  <a:gd name="T54" fmla="*/ 10 w 184"/>
                  <a:gd name="T55" fmla="*/ 23 h 55"/>
                  <a:gd name="T56" fmla="*/ 10 w 184"/>
                  <a:gd name="T57" fmla="*/ 23 h 55"/>
                  <a:gd name="T58" fmla="*/ 10 w 184"/>
                  <a:gd name="T59" fmla="*/ 28 h 55"/>
                  <a:gd name="T60" fmla="*/ 8 w 184"/>
                  <a:gd name="T61" fmla="*/ 32 h 55"/>
                  <a:gd name="T62" fmla="*/ 4 w 184"/>
                  <a:gd name="T63" fmla="*/ 38 h 55"/>
                  <a:gd name="T64" fmla="*/ 1 w 184"/>
                  <a:gd name="T65" fmla="*/ 41 h 55"/>
                  <a:gd name="T66" fmla="*/ 0 w 184"/>
                  <a:gd name="T67" fmla="*/ 42 h 55"/>
                  <a:gd name="T68" fmla="*/ 0 w 184"/>
                  <a:gd name="T69" fmla="*/ 45 h 55"/>
                  <a:gd name="T70" fmla="*/ 0 w 184"/>
                  <a:gd name="T71" fmla="*/ 45 h 55"/>
                  <a:gd name="T72" fmla="*/ 0 w 184"/>
                  <a:gd name="T73" fmla="*/ 49 h 55"/>
                  <a:gd name="T74" fmla="*/ 1 w 184"/>
                  <a:gd name="T75" fmla="*/ 52 h 55"/>
                  <a:gd name="T76" fmla="*/ 4 w 184"/>
                  <a:gd name="T77" fmla="*/ 54 h 55"/>
                  <a:gd name="T78" fmla="*/ 8 w 184"/>
                  <a:gd name="T79" fmla="*/ 55 h 55"/>
                  <a:gd name="T80" fmla="*/ 8 w 184"/>
                  <a:gd name="T81" fmla="*/ 55 h 55"/>
                  <a:gd name="T82" fmla="*/ 14 w 184"/>
                  <a:gd name="T83" fmla="*/ 54 h 55"/>
                  <a:gd name="T84" fmla="*/ 25 w 184"/>
                  <a:gd name="T85" fmla="*/ 49 h 55"/>
                  <a:gd name="T86" fmla="*/ 44 w 184"/>
                  <a:gd name="T87" fmla="*/ 47 h 55"/>
                  <a:gd name="T88" fmla="*/ 56 w 184"/>
                  <a:gd name="T89" fmla="*/ 45 h 55"/>
                  <a:gd name="T90" fmla="*/ 72 w 184"/>
                  <a:gd name="T91" fmla="*/ 45 h 55"/>
                  <a:gd name="T92" fmla="*/ 72 w 184"/>
                  <a:gd name="T93" fmla="*/ 45 h 55"/>
                  <a:gd name="T94" fmla="*/ 103 w 184"/>
                  <a:gd name="T95" fmla="*/ 47 h 55"/>
                  <a:gd name="T96" fmla="*/ 129 w 184"/>
                  <a:gd name="T97" fmla="*/ 49 h 55"/>
                  <a:gd name="T98" fmla="*/ 161 w 184"/>
                  <a:gd name="T99" fmla="*/ 55 h 55"/>
                  <a:gd name="T100" fmla="*/ 161 w 184"/>
                  <a:gd name="T101" fmla="*/ 55 h 55"/>
                  <a:gd name="T102" fmla="*/ 168 w 184"/>
                  <a:gd name="T103" fmla="*/ 55 h 55"/>
                  <a:gd name="T104" fmla="*/ 174 w 184"/>
                  <a:gd name="T105" fmla="*/ 55 h 55"/>
                  <a:gd name="T106" fmla="*/ 178 w 184"/>
                  <a:gd name="T107" fmla="*/ 51 h 55"/>
                  <a:gd name="T108" fmla="*/ 181 w 184"/>
                  <a:gd name="T109" fmla="*/ 45 h 55"/>
                  <a:gd name="T110" fmla="*/ 181 w 184"/>
                  <a:gd name="T111" fmla="*/ 45 h 55"/>
                  <a:gd name="T112" fmla="*/ 184 w 184"/>
                  <a:gd name="T113" fmla="*/ 38 h 55"/>
                  <a:gd name="T114" fmla="*/ 184 w 184"/>
                  <a:gd name="T115" fmla="*/ 32 h 55"/>
                  <a:gd name="T116" fmla="*/ 184 w 184"/>
                  <a:gd name="T117" fmla="*/ 28 h 55"/>
                  <a:gd name="T118" fmla="*/ 182 w 184"/>
                  <a:gd name="T119" fmla="*/ 27 h 55"/>
                  <a:gd name="T120" fmla="*/ 180 w 184"/>
                  <a:gd name="T121" fmla="*/ 27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84" h="55">
                    <a:moveTo>
                      <a:pt x="180" y="27"/>
                    </a:moveTo>
                    <a:lnTo>
                      <a:pt x="180" y="27"/>
                    </a:lnTo>
                    <a:lnTo>
                      <a:pt x="175" y="28"/>
                    </a:lnTo>
                    <a:lnTo>
                      <a:pt x="170" y="30"/>
                    </a:lnTo>
                    <a:lnTo>
                      <a:pt x="161" y="32"/>
                    </a:lnTo>
                    <a:lnTo>
                      <a:pt x="148" y="32"/>
                    </a:lnTo>
                    <a:lnTo>
                      <a:pt x="148" y="32"/>
                    </a:lnTo>
                    <a:lnTo>
                      <a:pt x="82" y="31"/>
                    </a:lnTo>
                    <a:lnTo>
                      <a:pt x="82" y="31"/>
                    </a:lnTo>
                    <a:lnTo>
                      <a:pt x="52" y="32"/>
                    </a:lnTo>
                    <a:lnTo>
                      <a:pt x="31" y="34"/>
                    </a:lnTo>
                    <a:lnTo>
                      <a:pt x="31" y="34"/>
                    </a:lnTo>
                    <a:lnTo>
                      <a:pt x="32" y="25"/>
                    </a:lnTo>
                    <a:lnTo>
                      <a:pt x="34" y="20"/>
                    </a:lnTo>
                    <a:lnTo>
                      <a:pt x="34" y="15"/>
                    </a:lnTo>
                    <a:lnTo>
                      <a:pt x="32" y="10"/>
                    </a:lnTo>
                    <a:lnTo>
                      <a:pt x="29" y="6"/>
                    </a:lnTo>
                    <a:lnTo>
                      <a:pt x="25" y="1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10" y="3"/>
                    </a:lnTo>
                    <a:lnTo>
                      <a:pt x="8" y="6"/>
                    </a:lnTo>
                    <a:lnTo>
                      <a:pt x="8" y="6"/>
                    </a:lnTo>
                    <a:lnTo>
                      <a:pt x="10" y="13"/>
                    </a:lnTo>
                    <a:lnTo>
                      <a:pt x="11" y="17"/>
                    </a:lnTo>
                    <a:lnTo>
                      <a:pt x="10" y="23"/>
                    </a:lnTo>
                    <a:lnTo>
                      <a:pt x="10" y="23"/>
                    </a:lnTo>
                    <a:lnTo>
                      <a:pt x="10" y="28"/>
                    </a:lnTo>
                    <a:lnTo>
                      <a:pt x="8" y="32"/>
                    </a:lnTo>
                    <a:lnTo>
                      <a:pt x="4" y="38"/>
                    </a:lnTo>
                    <a:lnTo>
                      <a:pt x="1" y="41"/>
                    </a:lnTo>
                    <a:lnTo>
                      <a:pt x="0" y="42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0" y="49"/>
                    </a:lnTo>
                    <a:lnTo>
                      <a:pt x="1" y="52"/>
                    </a:lnTo>
                    <a:lnTo>
                      <a:pt x="4" y="54"/>
                    </a:lnTo>
                    <a:lnTo>
                      <a:pt x="8" y="55"/>
                    </a:lnTo>
                    <a:lnTo>
                      <a:pt x="8" y="55"/>
                    </a:lnTo>
                    <a:lnTo>
                      <a:pt x="14" y="54"/>
                    </a:lnTo>
                    <a:lnTo>
                      <a:pt x="25" y="49"/>
                    </a:lnTo>
                    <a:lnTo>
                      <a:pt x="44" y="47"/>
                    </a:lnTo>
                    <a:lnTo>
                      <a:pt x="56" y="45"/>
                    </a:lnTo>
                    <a:lnTo>
                      <a:pt x="72" y="45"/>
                    </a:lnTo>
                    <a:lnTo>
                      <a:pt x="72" y="45"/>
                    </a:lnTo>
                    <a:lnTo>
                      <a:pt x="103" y="47"/>
                    </a:lnTo>
                    <a:lnTo>
                      <a:pt x="129" y="49"/>
                    </a:lnTo>
                    <a:lnTo>
                      <a:pt x="161" y="55"/>
                    </a:lnTo>
                    <a:lnTo>
                      <a:pt x="161" y="55"/>
                    </a:lnTo>
                    <a:lnTo>
                      <a:pt x="168" y="55"/>
                    </a:lnTo>
                    <a:lnTo>
                      <a:pt x="174" y="55"/>
                    </a:lnTo>
                    <a:lnTo>
                      <a:pt x="178" y="51"/>
                    </a:lnTo>
                    <a:lnTo>
                      <a:pt x="181" y="45"/>
                    </a:lnTo>
                    <a:lnTo>
                      <a:pt x="181" y="45"/>
                    </a:lnTo>
                    <a:lnTo>
                      <a:pt x="184" y="38"/>
                    </a:lnTo>
                    <a:lnTo>
                      <a:pt x="184" y="32"/>
                    </a:lnTo>
                    <a:lnTo>
                      <a:pt x="184" y="28"/>
                    </a:lnTo>
                    <a:lnTo>
                      <a:pt x="182" y="27"/>
                    </a:lnTo>
                    <a:lnTo>
                      <a:pt x="180" y="27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71" name="Freeform 10"/>
              <p:cNvSpPr>
                <a:spLocks/>
              </p:cNvSpPr>
              <p:nvPr userDrawn="1"/>
            </p:nvSpPr>
            <p:spPr bwMode="auto">
              <a:xfrm>
                <a:off x="1811867" y="-523356"/>
                <a:ext cx="107950" cy="190500"/>
              </a:xfrm>
              <a:custGeom>
                <a:avLst/>
                <a:gdLst>
                  <a:gd name="T0" fmla="*/ 4 w 68"/>
                  <a:gd name="T1" fmla="*/ 55 h 120"/>
                  <a:gd name="T2" fmla="*/ 4 w 68"/>
                  <a:gd name="T3" fmla="*/ 55 h 120"/>
                  <a:gd name="T4" fmla="*/ 10 w 68"/>
                  <a:gd name="T5" fmla="*/ 55 h 120"/>
                  <a:gd name="T6" fmla="*/ 14 w 68"/>
                  <a:gd name="T7" fmla="*/ 54 h 120"/>
                  <a:gd name="T8" fmla="*/ 19 w 68"/>
                  <a:gd name="T9" fmla="*/ 52 h 120"/>
                  <a:gd name="T10" fmla="*/ 24 w 68"/>
                  <a:gd name="T11" fmla="*/ 51 h 120"/>
                  <a:gd name="T12" fmla="*/ 24 w 68"/>
                  <a:gd name="T13" fmla="*/ 51 h 120"/>
                  <a:gd name="T14" fmla="*/ 40 w 68"/>
                  <a:gd name="T15" fmla="*/ 49 h 120"/>
                  <a:gd name="T16" fmla="*/ 40 w 68"/>
                  <a:gd name="T17" fmla="*/ 49 h 120"/>
                  <a:gd name="T18" fmla="*/ 38 w 68"/>
                  <a:gd name="T19" fmla="*/ 72 h 120"/>
                  <a:gd name="T20" fmla="*/ 38 w 68"/>
                  <a:gd name="T21" fmla="*/ 72 h 120"/>
                  <a:gd name="T22" fmla="*/ 38 w 68"/>
                  <a:gd name="T23" fmla="*/ 86 h 120"/>
                  <a:gd name="T24" fmla="*/ 38 w 68"/>
                  <a:gd name="T25" fmla="*/ 99 h 120"/>
                  <a:gd name="T26" fmla="*/ 40 w 68"/>
                  <a:gd name="T27" fmla="*/ 116 h 120"/>
                  <a:gd name="T28" fmla="*/ 40 w 68"/>
                  <a:gd name="T29" fmla="*/ 116 h 120"/>
                  <a:gd name="T30" fmla="*/ 40 w 68"/>
                  <a:gd name="T31" fmla="*/ 117 h 120"/>
                  <a:gd name="T32" fmla="*/ 41 w 68"/>
                  <a:gd name="T33" fmla="*/ 119 h 120"/>
                  <a:gd name="T34" fmla="*/ 43 w 68"/>
                  <a:gd name="T35" fmla="*/ 120 h 120"/>
                  <a:gd name="T36" fmla="*/ 46 w 68"/>
                  <a:gd name="T37" fmla="*/ 120 h 120"/>
                  <a:gd name="T38" fmla="*/ 46 w 68"/>
                  <a:gd name="T39" fmla="*/ 120 h 120"/>
                  <a:gd name="T40" fmla="*/ 50 w 68"/>
                  <a:gd name="T41" fmla="*/ 120 h 120"/>
                  <a:gd name="T42" fmla="*/ 54 w 68"/>
                  <a:gd name="T43" fmla="*/ 119 h 120"/>
                  <a:gd name="T44" fmla="*/ 57 w 68"/>
                  <a:gd name="T45" fmla="*/ 114 h 120"/>
                  <a:gd name="T46" fmla="*/ 60 w 68"/>
                  <a:gd name="T47" fmla="*/ 109 h 120"/>
                  <a:gd name="T48" fmla="*/ 60 w 68"/>
                  <a:gd name="T49" fmla="*/ 109 h 120"/>
                  <a:gd name="T50" fmla="*/ 60 w 68"/>
                  <a:gd name="T51" fmla="*/ 89 h 120"/>
                  <a:gd name="T52" fmla="*/ 60 w 68"/>
                  <a:gd name="T53" fmla="*/ 64 h 120"/>
                  <a:gd name="T54" fmla="*/ 60 w 68"/>
                  <a:gd name="T55" fmla="*/ 64 h 120"/>
                  <a:gd name="T56" fmla="*/ 63 w 68"/>
                  <a:gd name="T57" fmla="*/ 38 h 120"/>
                  <a:gd name="T58" fmla="*/ 65 w 68"/>
                  <a:gd name="T59" fmla="*/ 17 h 120"/>
                  <a:gd name="T60" fmla="*/ 65 w 68"/>
                  <a:gd name="T61" fmla="*/ 17 h 120"/>
                  <a:gd name="T62" fmla="*/ 68 w 68"/>
                  <a:gd name="T63" fmla="*/ 10 h 120"/>
                  <a:gd name="T64" fmla="*/ 68 w 68"/>
                  <a:gd name="T65" fmla="*/ 4 h 120"/>
                  <a:gd name="T66" fmla="*/ 67 w 68"/>
                  <a:gd name="T67" fmla="*/ 3 h 120"/>
                  <a:gd name="T68" fmla="*/ 65 w 68"/>
                  <a:gd name="T69" fmla="*/ 1 h 120"/>
                  <a:gd name="T70" fmla="*/ 58 w 68"/>
                  <a:gd name="T71" fmla="*/ 0 h 120"/>
                  <a:gd name="T72" fmla="*/ 58 w 68"/>
                  <a:gd name="T73" fmla="*/ 0 h 120"/>
                  <a:gd name="T74" fmla="*/ 51 w 68"/>
                  <a:gd name="T75" fmla="*/ 1 h 120"/>
                  <a:gd name="T76" fmla="*/ 48 w 68"/>
                  <a:gd name="T77" fmla="*/ 3 h 120"/>
                  <a:gd name="T78" fmla="*/ 47 w 68"/>
                  <a:gd name="T79" fmla="*/ 6 h 120"/>
                  <a:gd name="T80" fmla="*/ 47 w 68"/>
                  <a:gd name="T81" fmla="*/ 6 h 120"/>
                  <a:gd name="T82" fmla="*/ 44 w 68"/>
                  <a:gd name="T83" fmla="*/ 13 h 120"/>
                  <a:gd name="T84" fmla="*/ 41 w 68"/>
                  <a:gd name="T85" fmla="*/ 35 h 120"/>
                  <a:gd name="T86" fmla="*/ 41 w 68"/>
                  <a:gd name="T87" fmla="*/ 35 h 120"/>
                  <a:gd name="T88" fmla="*/ 27 w 68"/>
                  <a:gd name="T89" fmla="*/ 37 h 120"/>
                  <a:gd name="T90" fmla="*/ 27 w 68"/>
                  <a:gd name="T91" fmla="*/ 37 h 120"/>
                  <a:gd name="T92" fmla="*/ 13 w 68"/>
                  <a:gd name="T93" fmla="*/ 35 h 120"/>
                  <a:gd name="T94" fmla="*/ 7 w 68"/>
                  <a:gd name="T95" fmla="*/ 37 h 120"/>
                  <a:gd name="T96" fmla="*/ 6 w 68"/>
                  <a:gd name="T97" fmla="*/ 37 h 120"/>
                  <a:gd name="T98" fmla="*/ 4 w 68"/>
                  <a:gd name="T99" fmla="*/ 38 h 120"/>
                  <a:gd name="T100" fmla="*/ 4 w 68"/>
                  <a:gd name="T101" fmla="*/ 38 h 120"/>
                  <a:gd name="T102" fmla="*/ 2 w 68"/>
                  <a:gd name="T103" fmla="*/ 42 h 120"/>
                  <a:gd name="T104" fmla="*/ 0 w 68"/>
                  <a:gd name="T105" fmla="*/ 48 h 120"/>
                  <a:gd name="T106" fmla="*/ 0 w 68"/>
                  <a:gd name="T107" fmla="*/ 51 h 120"/>
                  <a:gd name="T108" fmla="*/ 0 w 68"/>
                  <a:gd name="T109" fmla="*/ 54 h 120"/>
                  <a:gd name="T110" fmla="*/ 2 w 68"/>
                  <a:gd name="T111" fmla="*/ 55 h 120"/>
                  <a:gd name="T112" fmla="*/ 4 w 68"/>
                  <a:gd name="T113" fmla="*/ 55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68" h="120">
                    <a:moveTo>
                      <a:pt x="4" y="55"/>
                    </a:moveTo>
                    <a:lnTo>
                      <a:pt x="4" y="55"/>
                    </a:lnTo>
                    <a:lnTo>
                      <a:pt x="10" y="55"/>
                    </a:lnTo>
                    <a:lnTo>
                      <a:pt x="14" y="54"/>
                    </a:lnTo>
                    <a:lnTo>
                      <a:pt x="19" y="52"/>
                    </a:lnTo>
                    <a:lnTo>
                      <a:pt x="24" y="51"/>
                    </a:lnTo>
                    <a:lnTo>
                      <a:pt x="24" y="51"/>
                    </a:lnTo>
                    <a:lnTo>
                      <a:pt x="40" y="49"/>
                    </a:lnTo>
                    <a:lnTo>
                      <a:pt x="40" y="49"/>
                    </a:lnTo>
                    <a:lnTo>
                      <a:pt x="38" y="72"/>
                    </a:lnTo>
                    <a:lnTo>
                      <a:pt x="38" y="72"/>
                    </a:lnTo>
                    <a:lnTo>
                      <a:pt x="38" y="86"/>
                    </a:lnTo>
                    <a:lnTo>
                      <a:pt x="38" y="99"/>
                    </a:lnTo>
                    <a:lnTo>
                      <a:pt x="40" y="116"/>
                    </a:lnTo>
                    <a:lnTo>
                      <a:pt x="40" y="116"/>
                    </a:lnTo>
                    <a:lnTo>
                      <a:pt x="40" y="117"/>
                    </a:lnTo>
                    <a:lnTo>
                      <a:pt x="41" y="119"/>
                    </a:lnTo>
                    <a:lnTo>
                      <a:pt x="43" y="120"/>
                    </a:lnTo>
                    <a:lnTo>
                      <a:pt x="46" y="120"/>
                    </a:lnTo>
                    <a:lnTo>
                      <a:pt x="46" y="120"/>
                    </a:lnTo>
                    <a:lnTo>
                      <a:pt x="50" y="120"/>
                    </a:lnTo>
                    <a:lnTo>
                      <a:pt x="54" y="119"/>
                    </a:lnTo>
                    <a:lnTo>
                      <a:pt x="57" y="114"/>
                    </a:lnTo>
                    <a:lnTo>
                      <a:pt x="60" y="109"/>
                    </a:lnTo>
                    <a:lnTo>
                      <a:pt x="60" y="109"/>
                    </a:lnTo>
                    <a:lnTo>
                      <a:pt x="60" y="89"/>
                    </a:lnTo>
                    <a:lnTo>
                      <a:pt x="60" y="64"/>
                    </a:lnTo>
                    <a:lnTo>
                      <a:pt x="60" y="64"/>
                    </a:lnTo>
                    <a:lnTo>
                      <a:pt x="63" y="38"/>
                    </a:lnTo>
                    <a:lnTo>
                      <a:pt x="65" y="17"/>
                    </a:lnTo>
                    <a:lnTo>
                      <a:pt x="65" y="17"/>
                    </a:lnTo>
                    <a:lnTo>
                      <a:pt x="68" y="10"/>
                    </a:lnTo>
                    <a:lnTo>
                      <a:pt x="68" y="4"/>
                    </a:lnTo>
                    <a:lnTo>
                      <a:pt x="67" y="3"/>
                    </a:lnTo>
                    <a:lnTo>
                      <a:pt x="65" y="1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1" y="1"/>
                    </a:lnTo>
                    <a:lnTo>
                      <a:pt x="48" y="3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4" y="13"/>
                    </a:lnTo>
                    <a:lnTo>
                      <a:pt x="41" y="35"/>
                    </a:lnTo>
                    <a:lnTo>
                      <a:pt x="41" y="35"/>
                    </a:lnTo>
                    <a:lnTo>
                      <a:pt x="27" y="37"/>
                    </a:lnTo>
                    <a:lnTo>
                      <a:pt x="27" y="37"/>
                    </a:lnTo>
                    <a:lnTo>
                      <a:pt x="13" y="35"/>
                    </a:lnTo>
                    <a:lnTo>
                      <a:pt x="7" y="37"/>
                    </a:lnTo>
                    <a:lnTo>
                      <a:pt x="6" y="37"/>
                    </a:lnTo>
                    <a:lnTo>
                      <a:pt x="4" y="38"/>
                    </a:lnTo>
                    <a:lnTo>
                      <a:pt x="4" y="38"/>
                    </a:lnTo>
                    <a:lnTo>
                      <a:pt x="2" y="42"/>
                    </a:lnTo>
                    <a:lnTo>
                      <a:pt x="0" y="48"/>
                    </a:lnTo>
                    <a:lnTo>
                      <a:pt x="0" y="51"/>
                    </a:lnTo>
                    <a:lnTo>
                      <a:pt x="0" y="54"/>
                    </a:lnTo>
                    <a:lnTo>
                      <a:pt x="2" y="55"/>
                    </a:lnTo>
                    <a:lnTo>
                      <a:pt x="4" y="55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72" name="Freeform 11"/>
              <p:cNvSpPr>
                <a:spLocks/>
              </p:cNvSpPr>
              <p:nvPr userDrawn="1"/>
            </p:nvSpPr>
            <p:spPr bwMode="auto">
              <a:xfrm>
                <a:off x="1600729" y="-409056"/>
                <a:ext cx="233363" cy="79375"/>
              </a:xfrm>
              <a:custGeom>
                <a:avLst/>
                <a:gdLst>
                  <a:gd name="T0" fmla="*/ 78 w 147"/>
                  <a:gd name="T1" fmla="*/ 40 h 50"/>
                  <a:gd name="T2" fmla="*/ 78 w 147"/>
                  <a:gd name="T3" fmla="*/ 40 h 50"/>
                  <a:gd name="T4" fmla="*/ 78 w 147"/>
                  <a:gd name="T5" fmla="*/ 47 h 50"/>
                  <a:gd name="T6" fmla="*/ 79 w 147"/>
                  <a:gd name="T7" fmla="*/ 48 h 50"/>
                  <a:gd name="T8" fmla="*/ 84 w 147"/>
                  <a:gd name="T9" fmla="*/ 50 h 50"/>
                  <a:gd name="T10" fmla="*/ 84 w 147"/>
                  <a:gd name="T11" fmla="*/ 50 h 50"/>
                  <a:gd name="T12" fmla="*/ 88 w 147"/>
                  <a:gd name="T13" fmla="*/ 48 h 50"/>
                  <a:gd name="T14" fmla="*/ 94 w 147"/>
                  <a:gd name="T15" fmla="*/ 47 h 50"/>
                  <a:gd name="T16" fmla="*/ 98 w 147"/>
                  <a:gd name="T17" fmla="*/ 42 h 50"/>
                  <a:gd name="T18" fmla="*/ 99 w 147"/>
                  <a:gd name="T19" fmla="*/ 41 h 50"/>
                  <a:gd name="T20" fmla="*/ 99 w 147"/>
                  <a:gd name="T21" fmla="*/ 38 h 50"/>
                  <a:gd name="T22" fmla="*/ 99 w 147"/>
                  <a:gd name="T23" fmla="*/ 38 h 50"/>
                  <a:gd name="T24" fmla="*/ 101 w 147"/>
                  <a:gd name="T25" fmla="*/ 21 h 50"/>
                  <a:gd name="T26" fmla="*/ 101 w 147"/>
                  <a:gd name="T27" fmla="*/ 21 h 50"/>
                  <a:gd name="T28" fmla="*/ 115 w 147"/>
                  <a:gd name="T29" fmla="*/ 23 h 50"/>
                  <a:gd name="T30" fmla="*/ 123 w 147"/>
                  <a:gd name="T31" fmla="*/ 23 h 50"/>
                  <a:gd name="T32" fmla="*/ 128 w 147"/>
                  <a:gd name="T33" fmla="*/ 24 h 50"/>
                  <a:gd name="T34" fmla="*/ 133 w 147"/>
                  <a:gd name="T35" fmla="*/ 24 h 50"/>
                  <a:gd name="T36" fmla="*/ 133 w 147"/>
                  <a:gd name="T37" fmla="*/ 24 h 50"/>
                  <a:gd name="T38" fmla="*/ 137 w 147"/>
                  <a:gd name="T39" fmla="*/ 24 h 50"/>
                  <a:gd name="T40" fmla="*/ 140 w 147"/>
                  <a:gd name="T41" fmla="*/ 23 h 50"/>
                  <a:gd name="T42" fmla="*/ 145 w 147"/>
                  <a:gd name="T43" fmla="*/ 16 h 50"/>
                  <a:gd name="T44" fmla="*/ 146 w 147"/>
                  <a:gd name="T45" fmla="*/ 10 h 50"/>
                  <a:gd name="T46" fmla="*/ 147 w 147"/>
                  <a:gd name="T47" fmla="*/ 4 h 50"/>
                  <a:gd name="T48" fmla="*/ 147 w 147"/>
                  <a:gd name="T49" fmla="*/ 4 h 50"/>
                  <a:gd name="T50" fmla="*/ 146 w 147"/>
                  <a:gd name="T51" fmla="*/ 1 h 50"/>
                  <a:gd name="T52" fmla="*/ 145 w 147"/>
                  <a:gd name="T53" fmla="*/ 0 h 50"/>
                  <a:gd name="T54" fmla="*/ 130 w 147"/>
                  <a:gd name="T55" fmla="*/ 4 h 50"/>
                  <a:gd name="T56" fmla="*/ 130 w 147"/>
                  <a:gd name="T57" fmla="*/ 4 h 50"/>
                  <a:gd name="T58" fmla="*/ 120 w 147"/>
                  <a:gd name="T59" fmla="*/ 6 h 50"/>
                  <a:gd name="T60" fmla="*/ 109 w 147"/>
                  <a:gd name="T61" fmla="*/ 7 h 50"/>
                  <a:gd name="T62" fmla="*/ 85 w 147"/>
                  <a:gd name="T63" fmla="*/ 7 h 50"/>
                  <a:gd name="T64" fmla="*/ 85 w 147"/>
                  <a:gd name="T65" fmla="*/ 7 h 50"/>
                  <a:gd name="T66" fmla="*/ 31 w 147"/>
                  <a:gd name="T67" fmla="*/ 9 h 50"/>
                  <a:gd name="T68" fmla="*/ 31 w 147"/>
                  <a:gd name="T69" fmla="*/ 9 h 50"/>
                  <a:gd name="T70" fmla="*/ 18 w 147"/>
                  <a:gd name="T71" fmla="*/ 9 h 50"/>
                  <a:gd name="T72" fmla="*/ 13 w 147"/>
                  <a:gd name="T73" fmla="*/ 7 h 50"/>
                  <a:gd name="T74" fmla="*/ 13 w 147"/>
                  <a:gd name="T75" fmla="*/ 7 h 50"/>
                  <a:gd name="T76" fmla="*/ 10 w 147"/>
                  <a:gd name="T77" fmla="*/ 9 h 50"/>
                  <a:gd name="T78" fmla="*/ 6 w 147"/>
                  <a:gd name="T79" fmla="*/ 10 h 50"/>
                  <a:gd name="T80" fmla="*/ 3 w 147"/>
                  <a:gd name="T81" fmla="*/ 14 h 50"/>
                  <a:gd name="T82" fmla="*/ 0 w 147"/>
                  <a:gd name="T83" fmla="*/ 21 h 50"/>
                  <a:gd name="T84" fmla="*/ 0 w 147"/>
                  <a:gd name="T85" fmla="*/ 21 h 50"/>
                  <a:gd name="T86" fmla="*/ 0 w 147"/>
                  <a:gd name="T87" fmla="*/ 24 h 50"/>
                  <a:gd name="T88" fmla="*/ 1 w 147"/>
                  <a:gd name="T89" fmla="*/ 26 h 50"/>
                  <a:gd name="T90" fmla="*/ 3 w 147"/>
                  <a:gd name="T91" fmla="*/ 27 h 50"/>
                  <a:gd name="T92" fmla="*/ 6 w 147"/>
                  <a:gd name="T93" fmla="*/ 27 h 50"/>
                  <a:gd name="T94" fmla="*/ 11 w 147"/>
                  <a:gd name="T95" fmla="*/ 27 h 50"/>
                  <a:gd name="T96" fmla="*/ 18 w 147"/>
                  <a:gd name="T97" fmla="*/ 26 h 50"/>
                  <a:gd name="T98" fmla="*/ 18 w 147"/>
                  <a:gd name="T99" fmla="*/ 26 h 50"/>
                  <a:gd name="T100" fmla="*/ 33 w 147"/>
                  <a:gd name="T101" fmla="*/ 24 h 50"/>
                  <a:gd name="T102" fmla="*/ 47 w 147"/>
                  <a:gd name="T103" fmla="*/ 23 h 50"/>
                  <a:gd name="T104" fmla="*/ 79 w 147"/>
                  <a:gd name="T105" fmla="*/ 21 h 50"/>
                  <a:gd name="T106" fmla="*/ 79 w 147"/>
                  <a:gd name="T107" fmla="*/ 21 h 50"/>
                  <a:gd name="T108" fmla="*/ 78 w 147"/>
                  <a:gd name="T109" fmla="*/ 4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47" h="50">
                    <a:moveTo>
                      <a:pt x="78" y="40"/>
                    </a:moveTo>
                    <a:lnTo>
                      <a:pt x="78" y="40"/>
                    </a:lnTo>
                    <a:lnTo>
                      <a:pt x="78" y="47"/>
                    </a:lnTo>
                    <a:lnTo>
                      <a:pt x="79" y="48"/>
                    </a:lnTo>
                    <a:lnTo>
                      <a:pt x="84" y="50"/>
                    </a:lnTo>
                    <a:lnTo>
                      <a:pt x="84" y="50"/>
                    </a:lnTo>
                    <a:lnTo>
                      <a:pt x="88" y="48"/>
                    </a:lnTo>
                    <a:lnTo>
                      <a:pt x="94" y="47"/>
                    </a:lnTo>
                    <a:lnTo>
                      <a:pt x="98" y="42"/>
                    </a:lnTo>
                    <a:lnTo>
                      <a:pt x="99" y="41"/>
                    </a:lnTo>
                    <a:lnTo>
                      <a:pt x="99" y="38"/>
                    </a:lnTo>
                    <a:lnTo>
                      <a:pt x="99" y="38"/>
                    </a:lnTo>
                    <a:lnTo>
                      <a:pt x="101" y="21"/>
                    </a:lnTo>
                    <a:lnTo>
                      <a:pt x="101" y="21"/>
                    </a:lnTo>
                    <a:lnTo>
                      <a:pt x="115" y="23"/>
                    </a:lnTo>
                    <a:lnTo>
                      <a:pt x="123" y="23"/>
                    </a:lnTo>
                    <a:lnTo>
                      <a:pt x="128" y="24"/>
                    </a:lnTo>
                    <a:lnTo>
                      <a:pt x="133" y="24"/>
                    </a:lnTo>
                    <a:lnTo>
                      <a:pt x="133" y="24"/>
                    </a:lnTo>
                    <a:lnTo>
                      <a:pt x="137" y="24"/>
                    </a:lnTo>
                    <a:lnTo>
                      <a:pt x="140" y="23"/>
                    </a:lnTo>
                    <a:lnTo>
                      <a:pt x="145" y="16"/>
                    </a:lnTo>
                    <a:lnTo>
                      <a:pt x="146" y="10"/>
                    </a:lnTo>
                    <a:lnTo>
                      <a:pt x="147" y="4"/>
                    </a:lnTo>
                    <a:lnTo>
                      <a:pt x="147" y="4"/>
                    </a:lnTo>
                    <a:lnTo>
                      <a:pt x="146" y="1"/>
                    </a:lnTo>
                    <a:lnTo>
                      <a:pt x="145" y="0"/>
                    </a:lnTo>
                    <a:lnTo>
                      <a:pt x="130" y="4"/>
                    </a:lnTo>
                    <a:lnTo>
                      <a:pt x="130" y="4"/>
                    </a:lnTo>
                    <a:lnTo>
                      <a:pt x="120" y="6"/>
                    </a:lnTo>
                    <a:lnTo>
                      <a:pt x="109" y="7"/>
                    </a:lnTo>
                    <a:lnTo>
                      <a:pt x="85" y="7"/>
                    </a:lnTo>
                    <a:lnTo>
                      <a:pt x="85" y="7"/>
                    </a:lnTo>
                    <a:lnTo>
                      <a:pt x="31" y="9"/>
                    </a:lnTo>
                    <a:lnTo>
                      <a:pt x="31" y="9"/>
                    </a:lnTo>
                    <a:lnTo>
                      <a:pt x="18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0" y="9"/>
                    </a:lnTo>
                    <a:lnTo>
                      <a:pt x="6" y="10"/>
                    </a:lnTo>
                    <a:lnTo>
                      <a:pt x="3" y="14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1" y="26"/>
                    </a:lnTo>
                    <a:lnTo>
                      <a:pt x="3" y="27"/>
                    </a:lnTo>
                    <a:lnTo>
                      <a:pt x="6" y="27"/>
                    </a:lnTo>
                    <a:lnTo>
                      <a:pt x="11" y="27"/>
                    </a:lnTo>
                    <a:lnTo>
                      <a:pt x="18" y="26"/>
                    </a:lnTo>
                    <a:lnTo>
                      <a:pt x="18" y="26"/>
                    </a:lnTo>
                    <a:lnTo>
                      <a:pt x="33" y="24"/>
                    </a:lnTo>
                    <a:lnTo>
                      <a:pt x="47" y="23"/>
                    </a:lnTo>
                    <a:lnTo>
                      <a:pt x="79" y="21"/>
                    </a:lnTo>
                    <a:lnTo>
                      <a:pt x="79" y="21"/>
                    </a:lnTo>
                    <a:lnTo>
                      <a:pt x="78" y="40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73" name="Freeform 12"/>
              <p:cNvSpPr>
                <a:spLocks/>
              </p:cNvSpPr>
              <p:nvPr userDrawn="1"/>
            </p:nvSpPr>
            <p:spPr bwMode="auto">
              <a:xfrm>
                <a:off x="1637242" y="-339206"/>
                <a:ext cx="292100" cy="87313"/>
              </a:xfrm>
              <a:custGeom>
                <a:avLst/>
                <a:gdLst>
                  <a:gd name="T0" fmla="*/ 180 w 184"/>
                  <a:gd name="T1" fmla="*/ 27 h 55"/>
                  <a:gd name="T2" fmla="*/ 180 w 184"/>
                  <a:gd name="T3" fmla="*/ 27 h 55"/>
                  <a:gd name="T4" fmla="*/ 175 w 184"/>
                  <a:gd name="T5" fmla="*/ 28 h 55"/>
                  <a:gd name="T6" fmla="*/ 170 w 184"/>
                  <a:gd name="T7" fmla="*/ 30 h 55"/>
                  <a:gd name="T8" fmla="*/ 161 w 184"/>
                  <a:gd name="T9" fmla="*/ 32 h 55"/>
                  <a:gd name="T10" fmla="*/ 148 w 184"/>
                  <a:gd name="T11" fmla="*/ 32 h 55"/>
                  <a:gd name="T12" fmla="*/ 148 w 184"/>
                  <a:gd name="T13" fmla="*/ 32 h 55"/>
                  <a:gd name="T14" fmla="*/ 82 w 184"/>
                  <a:gd name="T15" fmla="*/ 31 h 55"/>
                  <a:gd name="T16" fmla="*/ 82 w 184"/>
                  <a:gd name="T17" fmla="*/ 31 h 55"/>
                  <a:gd name="T18" fmla="*/ 52 w 184"/>
                  <a:gd name="T19" fmla="*/ 32 h 55"/>
                  <a:gd name="T20" fmla="*/ 31 w 184"/>
                  <a:gd name="T21" fmla="*/ 34 h 55"/>
                  <a:gd name="T22" fmla="*/ 31 w 184"/>
                  <a:gd name="T23" fmla="*/ 34 h 55"/>
                  <a:gd name="T24" fmla="*/ 32 w 184"/>
                  <a:gd name="T25" fmla="*/ 25 h 55"/>
                  <a:gd name="T26" fmla="*/ 34 w 184"/>
                  <a:gd name="T27" fmla="*/ 20 h 55"/>
                  <a:gd name="T28" fmla="*/ 34 w 184"/>
                  <a:gd name="T29" fmla="*/ 15 h 55"/>
                  <a:gd name="T30" fmla="*/ 32 w 184"/>
                  <a:gd name="T31" fmla="*/ 10 h 55"/>
                  <a:gd name="T32" fmla="*/ 29 w 184"/>
                  <a:gd name="T33" fmla="*/ 6 h 55"/>
                  <a:gd name="T34" fmla="*/ 25 w 184"/>
                  <a:gd name="T35" fmla="*/ 1 h 55"/>
                  <a:gd name="T36" fmla="*/ 18 w 184"/>
                  <a:gd name="T37" fmla="*/ 0 h 55"/>
                  <a:gd name="T38" fmla="*/ 18 w 184"/>
                  <a:gd name="T39" fmla="*/ 0 h 55"/>
                  <a:gd name="T40" fmla="*/ 14 w 184"/>
                  <a:gd name="T41" fmla="*/ 0 h 55"/>
                  <a:gd name="T42" fmla="*/ 11 w 184"/>
                  <a:gd name="T43" fmla="*/ 1 h 55"/>
                  <a:gd name="T44" fmla="*/ 10 w 184"/>
                  <a:gd name="T45" fmla="*/ 3 h 55"/>
                  <a:gd name="T46" fmla="*/ 8 w 184"/>
                  <a:gd name="T47" fmla="*/ 6 h 55"/>
                  <a:gd name="T48" fmla="*/ 8 w 184"/>
                  <a:gd name="T49" fmla="*/ 6 h 55"/>
                  <a:gd name="T50" fmla="*/ 10 w 184"/>
                  <a:gd name="T51" fmla="*/ 13 h 55"/>
                  <a:gd name="T52" fmla="*/ 11 w 184"/>
                  <a:gd name="T53" fmla="*/ 17 h 55"/>
                  <a:gd name="T54" fmla="*/ 10 w 184"/>
                  <a:gd name="T55" fmla="*/ 23 h 55"/>
                  <a:gd name="T56" fmla="*/ 10 w 184"/>
                  <a:gd name="T57" fmla="*/ 23 h 55"/>
                  <a:gd name="T58" fmla="*/ 10 w 184"/>
                  <a:gd name="T59" fmla="*/ 28 h 55"/>
                  <a:gd name="T60" fmla="*/ 8 w 184"/>
                  <a:gd name="T61" fmla="*/ 32 h 55"/>
                  <a:gd name="T62" fmla="*/ 4 w 184"/>
                  <a:gd name="T63" fmla="*/ 38 h 55"/>
                  <a:gd name="T64" fmla="*/ 1 w 184"/>
                  <a:gd name="T65" fmla="*/ 41 h 55"/>
                  <a:gd name="T66" fmla="*/ 0 w 184"/>
                  <a:gd name="T67" fmla="*/ 42 h 55"/>
                  <a:gd name="T68" fmla="*/ 0 w 184"/>
                  <a:gd name="T69" fmla="*/ 45 h 55"/>
                  <a:gd name="T70" fmla="*/ 0 w 184"/>
                  <a:gd name="T71" fmla="*/ 45 h 55"/>
                  <a:gd name="T72" fmla="*/ 0 w 184"/>
                  <a:gd name="T73" fmla="*/ 49 h 55"/>
                  <a:gd name="T74" fmla="*/ 1 w 184"/>
                  <a:gd name="T75" fmla="*/ 52 h 55"/>
                  <a:gd name="T76" fmla="*/ 4 w 184"/>
                  <a:gd name="T77" fmla="*/ 54 h 55"/>
                  <a:gd name="T78" fmla="*/ 8 w 184"/>
                  <a:gd name="T79" fmla="*/ 55 h 55"/>
                  <a:gd name="T80" fmla="*/ 8 w 184"/>
                  <a:gd name="T81" fmla="*/ 55 h 55"/>
                  <a:gd name="T82" fmla="*/ 14 w 184"/>
                  <a:gd name="T83" fmla="*/ 54 h 55"/>
                  <a:gd name="T84" fmla="*/ 25 w 184"/>
                  <a:gd name="T85" fmla="*/ 49 h 55"/>
                  <a:gd name="T86" fmla="*/ 44 w 184"/>
                  <a:gd name="T87" fmla="*/ 47 h 55"/>
                  <a:gd name="T88" fmla="*/ 56 w 184"/>
                  <a:gd name="T89" fmla="*/ 45 h 55"/>
                  <a:gd name="T90" fmla="*/ 72 w 184"/>
                  <a:gd name="T91" fmla="*/ 45 h 55"/>
                  <a:gd name="T92" fmla="*/ 72 w 184"/>
                  <a:gd name="T93" fmla="*/ 45 h 55"/>
                  <a:gd name="T94" fmla="*/ 103 w 184"/>
                  <a:gd name="T95" fmla="*/ 47 h 55"/>
                  <a:gd name="T96" fmla="*/ 129 w 184"/>
                  <a:gd name="T97" fmla="*/ 49 h 55"/>
                  <a:gd name="T98" fmla="*/ 161 w 184"/>
                  <a:gd name="T99" fmla="*/ 55 h 55"/>
                  <a:gd name="T100" fmla="*/ 161 w 184"/>
                  <a:gd name="T101" fmla="*/ 55 h 55"/>
                  <a:gd name="T102" fmla="*/ 168 w 184"/>
                  <a:gd name="T103" fmla="*/ 55 h 55"/>
                  <a:gd name="T104" fmla="*/ 174 w 184"/>
                  <a:gd name="T105" fmla="*/ 55 h 55"/>
                  <a:gd name="T106" fmla="*/ 178 w 184"/>
                  <a:gd name="T107" fmla="*/ 51 h 55"/>
                  <a:gd name="T108" fmla="*/ 181 w 184"/>
                  <a:gd name="T109" fmla="*/ 45 h 55"/>
                  <a:gd name="T110" fmla="*/ 181 w 184"/>
                  <a:gd name="T111" fmla="*/ 45 h 55"/>
                  <a:gd name="T112" fmla="*/ 184 w 184"/>
                  <a:gd name="T113" fmla="*/ 38 h 55"/>
                  <a:gd name="T114" fmla="*/ 184 w 184"/>
                  <a:gd name="T115" fmla="*/ 32 h 55"/>
                  <a:gd name="T116" fmla="*/ 184 w 184"/>
                  <a:gd name="T117" fmla="*/ 28 h 55"/>
                  <a:gd name="T118" fmla="*/ 182 w 184"/>
                  <a:gd name="T119" fmla="*/ 27 h 55"/>
                  <a:gd name="T120" fmla="*/ 180 w 184"/>
                  <a:gd name="T121" fmla="*/ 27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84" h="55">
                    <a:moveTo>
                      <a:pt x="180" y="27"/>
                    </a:moveTo>
                    <a:lnTo>
                      <a:pt x="180" y="27"/>
                    </a:lnTo>
                    <a:lnTo>
                      <a:pt x="175" y="28"/>
                    </a:lnTo>
                    <a:lnTo>
                      <a:pt x="170" y="30"/>
                    </a:lnTo>
                    <a:lnTo>
                      <a:pt x="161" y="32"/>
                    </a:lnTo>
                    <a:lnTo>
                      <a:pt x="148" y="32"/>
                    </a:lnTo>
                    <a:lnTo>
                      <a:pt x="148" y="32"/>
                    </a:lnTo>
                    <a:lnTo>
                      <a:pt x="82" y="31"/>
                    </a:lnTo>
                    <a:lnTo>
                      <a:pt x="82" y="31"/>
                    </a:lnTo>
                    <a:lnTo>
                      <a:pt x="52" y="32"/>
                    </a:lnTo>
                    <a:lnTo>
                      <a:pt x="31" y="34"/>
                    </a:lnTo>
                    <a:lnTo>
                      <a:pt x="31" y="34"/>
                    </a:lnTo>
                    <a:lnTo>
                      <a:pt x="32" y="25"/>
                    </a:lnTo>
                    <a:lnTo>
                      <a:pt x="34" y="20"/>
                    </a:lnTo>
                    <a:lnTo>
                      <a:pt x="34" y="15"/>
                    </a:lnTo>
                    <a:lnTo>
                      <a:pt x="32" y="10"/>
                    </a:lnTo>
                    <a:lnTo>
                      <a:pt x="29" y="6"/>
                    </a:lnTo>
                    <a:lnTo>
                      <a:pt x="25" y="1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10" y="3"/>
                    </a:lnTo>
                    <a:lnTo>
                      <a:pt x="8" y="6"/>
                    </a:lnTo>
                    <a:lnTo>
                      <a:pt x="8" y="6"/>
                    </a:lnTo>
                    <a:lnTo>
                      <a:pt x="10" y="13"/>
                    </a:lnTo>
                    <a:lnTo>
                      <a:pt x="11" y="17"/>
                    </a:lnTo>
                    <a:lnTo>
                      <a:pt x="10" y="23"/>
                    </a:lnTo>
                    <a:lnTo>
                      <a:pt x="10" y="23"/>
                    </a:lnTo>
                    <a:lnTo>
                      <a:pt x="10" y="28"/>
                    </a:lnTo>
                    <a:lnTo>
                      <a:pt x="8" y="32"/>
                    </a:lnTo>
                    <a:lnTo>
                      <a:pt x="4" y="38"/>
                    </a:lnTo>
                    <a:lnTo>
                      <a:pt x="1" y="41"/>
                    </a:lnTo>
                    <a:lnTo>
                      <a:pt x="0" y="42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0" y="49"/>
                    </a:lnTo>
                    <a:lnTo>
                      <a:pt x="1" y="52"/>
                    </a:lnTo>
                    <a:lnTo>
                      <a:pt x="4" y="54"/>
                    </a:lnTo>
                    <a:lnTo>
                      <a:pt x="8" y="55"/>
                    </a:lnTo>
                    <a:lnTo>
                      <a:pt x="8" y="55"/>
                    </a:lnTo>
                    <a:lnTo>
                      <a:pt x="14" y="54"/>
                    </a:lnTo>
                    <a:lnTo>
                      <a:pt x="25" y="49"/>
                    </a:lnTo>
                    <a:lnTo>
                      <a:pt x="44" y="47"/>
                    </a:lnTo>
                    <a:lnTo>
                      <a:pt x="56" y="45"/>
                    </a:lnTo>
                    <a:lnTo>
                      <a:pt x="72" y="45"/>
                    </a:lnTo>
                    <a:lnTo>
                      <a:pt x="72" y="45"/>
                    </a:lnTo>
                    <a:lnTo>
                      <a:pt x="103" y="47"/>
                    </a:lnTo>
                    <a:lnTo>
                      <a:pt x="129" y="49"/>
                    </a:lnTo>
                    <a:lnTo>
                      <a:pt x="161" y="55"/>
                    </a:lnTo>
                    <a:lnTo>
                      <a:pt x="161" y="55"/>
                    </a:lnTo>
                    <a:lnTo>
                      <a:pt x="168" y="55"/>
                    </a:lnTo>
                    <a:lnTo>
                      <a:pt x="174" y="55"/>
                    </a:lnTo>
                    <a:lnTo>
                      <a:pt x="178" y="51"/>
                    </a:lnTo>
                    <a:lnTo>
                      <a:pt x="181" y="45"/>
                    </a:lnTo>
                    <a:lnTo>
                      <a:pt x="181" y="45"/>
                    </a:lnTo>
                    <a:lnTo>
                      <a:pt x="184" y="38"/>
                    </a:lnTo>
                    <a:lnTo>
                      <a:pt x="184" y="32"/>
                    </a:lnTo>
                    <a:lnTo>
                      <a:pt x="184" y="28"/>
                    </a:lnTo>
                    <a:lnTo>
                      <a:pt x="182" y="27"/>
                    </a:lnTo>
                    <a:lnTo>
                      <a:pt x="180" y="27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74" name="Freeform 22"/>
              <p:cNvSpPr>
                <a:spLocks/>
              </p:cNvSpPr>
              <p:nvPr userDrawn="1"/>
            </p:nvSpPr>
            <p:spPr bwMode="auto">
              <a:xfrm>
                <a:off x="2340504" y="-410643"/>
                <a:ext cx="355600" cy="142875"/>
              </a:xfrm>
              <a:custGeom>
                <a:avLst/>
                <a:gdLst>
                  <a:gd name="T0" fmla="*/ 220 w 224"/>
                  <a:gd name="T1" fmla="*/ 60 h 90"/>
                  <a:gd name="T2" fmla="*/ 180 w 224"/>
                  <a:gd name="T3" fmla="*/ 66 h 90"/>
                  <a:gd name="T4" fmla="*/ 162 w 224"/>
                  <a:gd name="T5" fmla="*/ 68 h 90"/>
                  <a:gd name="T6" fmla="*/ 138 w 224"/>
                  <a:gd name="T7" fmla="*/ 66 h 90"/>
                  <a:gd name="T8" fmla="*/ 139 w 224"/>
                  <a:gd name="T9" fmla="*/ 17 h 90"/>
                  <a:gd name="T10" fmla="*/ 139 w 224"/>
                  <a:gd name="T11" fmla="*/ 11 h 90"/>
                  <a:gd name="T12" fmla="*/ 138 w 224"/>
                  <a:gd name="T13" fmla="*/ 4 h 90"/>
                  <a:gd name="T14" fmla="*/ 128 w 224"/>
                  <a:gd name="T15" fmla="*/ 0 h 90"/>
                  <a:gd name="T16" fmla="*/ 122 w 224"/>
                  <a:gd name="T17" fmla="*/ 0 h 90"/>
                  <a:gd name="T18" fmla="*/ 113 w 224"/>
                  <a:gd name="T19" fmla="*/ 2 h 90"/>
                  <a:gd name="T20" fmla="*/ 112 w 224"/>
                  <a:gd name="T21" fmla="*/ 7 h 90"/>
                  <a:gd name="T22" fmla="*/ 116 w 224"/>
                  <a:gd name="T23" fmla="*/ 48 h 90"/>
                  <a:gd name="T24" fmla="*/ 115 w 224"/>
                  <a:gd name="T25" fmla="*/ 62 h 90"/>
                  <a:gd name="T26" fmla="*/ 115 w 224"/>
                  <a:gd name="T27" fmla="*/ 65 h 90"/>
                  <a:gd name="T28" fmla="*/ 108 w 224"/>
                  <a:gd name="T29" fmla="*/ 65 h 90"/>
                  <a:gd name="T30" fmla="*/ 87 w 224"/>
                  <a:gd name="T31" fmla="*/ 65 h 90"/>
                  <a:gd name="T32" fmla="*/ 88 w 224"/>
                  <a:gd name="T33" fmla="*/ 17 h 90"/>
                  <a:gd name="T34" fmla="*/ 88 w 224"/>
                  <a:gd name="T35" fmla="*/ 11 h 90"/>
                  <a:gd name="T36" fmla="*/ 87 w 224"/>
                  <a:gd name="T37" fmla="*/ 4 h 90"/>
                  <a:gd name="T38" fmla="*/ 75 w 224"/>
                  <a:gd name="T39" fmla="*/ 1 h 90"/>
                  <a:gd name="T40" fmla="*/ 70 w 224"/>
                  <a:gd name="T41" fmla="*/ 0 h 90"/>
                  <a:gd name="T42" fmla="*/ 62 w 224"/>
                  <a:gd name="T43" fmla="*/ 2 h 90"/>
                  <a:gd name="T44" fmla="*/ 61 w 224"/>
                  <a:gd name="T45" fmla="*/ 7 h 90"/>
                  <a:gd name="T46" fmla="*/ 65 w 224"/>
                  <a:gd name="T47" fmla="*/ 48 h 90"/>
                  <a:gd name="T48" fmla="*/ 64 w 224"/>
                  <a:gd name="T49" fmla="*/ 56 h 90"/>
                  <a:gd name="T50" fmla="*/ 62 w 224"/>
                  <a:gd name="T51" fmla="*/ 66 h 90"/>
                  <a:gd name="T52" fmla="*/ 38 w 224"/>
                  <a:gd name="T53" fmla="*/ 68 h 90"/>
                  <a:gd name="T54" fmla="*/ 24 w 224"/>
                  <a:gd name="T55" fmla="*/ 66 h 90"/>
                  <a:gd name="T56" fmla="*/ 14 w 224"/>
                  <a:gd name="T57" fmla="*/ 65 h 90"/>
                  <a:gd name="T58" fmla="*/ 6 w 224"/>
                  <a:gd name="T59" fmla="*/ 69 h 90"/>
                  <a:gd name="T60" fmla="*/ 0 w 224"/>
                  <a:gd name="T61" fmla="*/ 82 h 90"/>
                  <a:gd name="T62" fmla="*/ 0 w 224"/>
                  <a:gd name="T63" fmla="*/ 84 h 90"/>
                  <a:gd name="T64" fmla="*/ 4 w 224"/>
                  <a:gd name="T65" fmla="*/ 89 h 90"/>
                  <a:gd name="T66" fmla="*/ 16 w 224"/>
                  <a:gd name="T67" fmla="*/ 87 h 90"/>
                  <a:gd name="T68" fmla="*/ 24 w 224"/>
                  <a:gd name="T69" fmla="*/ 86 h 90"/>
                  <a:gd name="T70" fmla="*/ 43 w 224"/>
                  <a:gd name="T71" fmla="*/ 82 h 90"/>
                  <a:gd name="T72" fmla="*/ 84 w 224"/>
                  <a:gd name="T73" fmla="*/ 80 h 90"/>
                  <a:gd name="T74" fmla="*/ 122 w 224"/>
                  <a:gd name="T75" fmla="*/ 82 h 90"/>
                  <a:gd name="T76" fmla="*/ 196 w 224"/>
                  <a:gd name="T77" fmla="*/ 90 h 90"/>
                  <a:gd name="T78" fmla="*/ 206 w 224"/>
                  <a:gd name="T79" fmla="*/ 90 h 90"/>
                  <a:gd name="T80" fmla="*/ 214 w 224"/>
                  <a:gd name="T81" fmla="*/ 89 h 90"/>
                  <a:gd name="T82" fmla="*/ 221 w 224"/>
                  <a:gd name="T83" fmla="*/ 80 h 90"/>
                  <a:gd name="T84" fmla="*/ 224 w 224"/>
                  <a:gd name="T85" fmla="*/ 73 h 90"/>
                  <a:gd name="T86" fmla="*/ 223 w 224"/>
                  <a:gd name="T87" fmla="*/ 62 h 90"/>
                  <a:gd name="T88" fmla="*/ 220 w 224"/>
                  <a:gd name="T89" fmla="*/ 6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24" h="90">
                    <a:moveTo>
                      <a:pt x="220" y="60"/>
                    </a:moveTo>
                    <a:lnTo>
                      <a:pt x="220" y="60"/>
                    </a:lnTo>
                    <a:lnTo>
                      <a:pt x="197" y="63"/>
                    </a:lnTo>
                    <a:lnTo>
                      <a:pt x="180" y="66"/>
                    </a:lnTo>
                    <a:lnTo>
                      <a:pt x="162" y="68"/>
                    </a:lnTo>
                    <a:lnTo>
                      <a:pt x="162" y="68"/>
                    </a:lnTo>
                    <a:lnTo>
                      <a:pt x="138" y="66"/>
                    </a:lnTo>
                    <a:lnTo>
                      <a:pt x="138" y="66"/>
                    </a:lnTo>
                    <a:lnTo>
                      <a:pt x="138" y="42"/>
                    </a:lnTo>
                    <a:lnTo>
                      <a:pt x="139" y="17"/>
                    </a:lnTo>
                    <a:lnTo>
                      <a:pt x="139" y="17"/>
                    </a:lnTo>
                    <a:lnTo>
                      <a:pt x="139" y="11"/>
                    </a:lnTo>
                    <a:lnTo>
                      <a:pt x="139" y="5"/>
                    </a:lnTo>
                    <a:lnTo>
                      <a:pt x="138" y="4"/>
                    </a:lnTo>
                    <a:lnTo>
                      <a:pt x="135" y="2"/>
                    </a:lnTo>
                    <a:lnTo>
                      <a:pt x="128" y="0"/>
                    </a:lnTo>
                    <a:lnTo>
                      <a:pt x="128" y="0"/>
                    </a:lnTo>
                    <a:lnTo>
                      <a:pt x="122" y="0"/>
                    </a:lnTo>
                    <a:lnTo>
                      <a:pt x="116" y="1"/>
                    </a:lnTo>
                    <a:lnTo>
                      <a:pt x="113" y="2"/>
                    </a:lnTo>
                    <a:lnTo>
                      <a:pt x="112" y="7"/>
                    </a:lnTo>
                    <a:lnTo>
                      <a:pt x="112" y="7"/>
                    </a:lnTo>
                    <a:lnTo>
                      <a:pt x="113" y="24"/>
                    </a:lnTo>
                    <a:lnTo>
                      <a:pt x="116" y="48"/>
                    </a:lnTo>
                    <a:lnTo>
                      <a:pt x="116" y="48"/>
                    </a:lnTo>
                    <a:lnTo>
                      <a:pt x="115" y="62"/>
                    </a:lnTo>
                    <a:lnTo>
                      <a:pt x="115" y="65"/>
                    </a:lnTo>
                    <a:lnTo>
                      <a:pt x="115" y="65"/>
                    </a:lnTo>
                    <a:lnTo>
                      <a:pt x="108" y="65"/>
                    </a:lnTo>
                    <a:lnTo>
                      <a:pt x="108" y="65"/>
                    </a:lnTo>
                    <a:lnTo>
                      <a:pt x="87" y="65"/>
                    </a:lnTo>
                    <a:lnTo>
                      <a:pt x="87" y="65"/>
                    </a:lnTo>
                    <a:lnTo>
                      <a:pt x="87" y="41"/>
                    </a:lnTo>
                    <a:lnTo>
                      <a:pt x="88" y="17"/>
                    </a:lnTo>
                    <a:lnTo>
                      <a:pt x="88" y="17"/>
                    </a:lnTo>
                    <a:lnTo>
                      <a:pt x="88" y="11"/>
                    </a:lnTo>
                    <a:lnTo>
                      <a:pt x="88" y="5"/>
                    </a:lnTo>
                    <a:lnTo>
                      <a:pt x="87" y="4"/>
                    </a:lnTo>
                    <a:lnTo>
                      <a:pt x="84" y="2"/>
                    </a:lnTo>
                    <a:lnTo>
                      <a:pt x="75" y="1"/>
                    </a:lnTo>
                    <a:lnTo>
                      <a:pt x="75" y="1"/>
                    </a:lnTo>
                    <a:lnTo>
                      <a:pt x="70" y="0"/>
                    </a:lnTo>
                    <a:lnTo>
                      <a:pt x="65" y="1"/>
                    </a:lnTo>
                    <a:lnTo>
                      <a:pt x="62" y="2"/>
                    </a:lnTo>
                    <a:lnTo>
                      <a:pt x="61" y="7"/>
                    </a:lnTo>
                    <a:lnTo>
                      <a:pt x="61" y="7"/>
                    </a:lnTo>
                    <a:lnTo>
                      <a:pt x="62" y="24"/>
                    </a:lnTo>
                    <a:lnTo>
                      <a:pt x="65" y="48"/>
                    </a:lnTo>
                    <a:lnTo>
                      <a:pt x="65" y="48"/>
                    </a:lnTo>
                    <a:lnTo>
                      <a:pt x="64" y="56"/>
                    </a:lnTo>
                    <a:lnTo>
                      <a:pt x="64" y="62"/>
                    </a:lnTo>
                    <a:lnTo>
                      <a:pt x="62" y="66"/>
                    </a:lnTo>
                    <a:lnTo>
                      <a:pt x="62" y="66"/>
                    </a:lnTo>
                    <a:lnTo>
                      <a:pt x="38" y="68"/>
                    </a:lnTo>
                    <a:lnTo>
                      <a:pt x="38" y="68"/>
                    </a:lnTo>
                    <a:lnTo>
                      <a:pt x="24" y="66"/>
                    </a:lnTo>
                    <a:lnTo>
                      <a:pt x="14" y="65"/>
                    </a:lnTo>
                    <a:lnTo>
                      <a:pt x="14" y="65"/>
                    </a:lnTo>
                    <a:lnTo>
                      <a:pt x="10" y="66"/>
                    </a:lnTo>
                    <a:lnTo>
                      <a:pt x="6" y="69"/>
                    </a:lnTo>
                    <a:lnTo>
                      <a:pt x="3" y="73"/>
                    </a:lnTo>
                    <a:lnTo>
                      <a:pt x="0" y="82"/>
                    </a:lnTo>
                    <a:lnTo>
                      <a:pt x="0" y="82"/>
                    </a:lnTo>
                    <a:lnTo>
                      <a:pt x="0" y="84"/>
                    </a:lnTo>
                    <a:lnTo>
                      <a:pt x="2" y="87"/>
                    </a:lnTo>
                    <a:lnTo>
                      <a:pt x="4" y="89"/>
                    </a:lnTo>
                    <a:lnTo>
                      <a:pt x="7" y="89"/>
                    </a:lnTo>
                    <a:lnTo>
                      <a:pt x="16" y="87"/>
                    </a:lnTo>
                    <a:lnTo>
                      <a:pt x="24" y="86"/>
                    </a:lnTo>
                    <a:lnTo>
                      <a:pt x="24" y="86"/>
                    </a:lnTo>
                    <a:lnTo>
                      <a:pt x="33" y="84"/>
                    </a:lnTo>
                    <a:lnTo>
                      <a:pt x="43" y="82"/>
                    </a:lnTo>
                    <a:lnTo>
                      <a:pt x="60" y="80"/>
                    </a:lnTo>
                    <a:lnTo>
                      <a:pt x="84" y="80"/>
                    </a:lnTo>
                    <a:lnTo>
                      <a:pt x="84" y="80"/>
                    </a:lnTo>
                    <a:lnTo>
                      <a:pt x="122" y="82"/>
                    </a:lnTo>
                    <a:lnTo>
                      <a:pt x="156" y="84"/>
                    </a:lnTo>
                    <a:lnTo>
                      <a:pt x="196" y="90"/>
                    </a:lnTo>
                    <a:lnTo>
                      <a:pt x="196" y="90"/>
                    </a:lnTo>
                    <a:lnTo>
                      <a:pt x="206" y="90"/>
                    </a:lnTo>
                    <a:lnTo>
                      <a:pt x="211" y="90"/>
                    </a:lnTo>
                    <a:lnTo>
                      <a:pt x="214" y="89"/>
                    </a:lnTo>
                    <a:lnTo>
                      <a:pt x="217" y="87"/>
                    </a:lnTo>
                    <a:lnTo>
                      <a:pt x="221" y="80"/>
                    </a:lnTo>
                    <a:lnTo>
                      <a:pt x="221" y="80"/>
                    </a:lnTo>
                    <a:lnTo>
                      <a:pt x="224" y="73"/>
                    </a:lnTo>
                    <a:lnTo>
                      <a:pt x="224" y="66"/>
                    </a:lnTo>
                    <a:lnTo>
                      <a:pt x="223" y="62"/>
                    </a:lnTo>
                    <a:lnTo>
                      <a:pt x="221" y="60"/>
                    </a:lnTo>
                    <a:lnTo>
                      <a:pt x="220" y="60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75" name="Freeform 5"/>
              <p:cNvSpPr>
                <a:spLocks noEditPoints="1"/>
              </p:cNvSpPr>
              <p:nvPr userDrawn="1"/>
            </p:nvSpPr>
            <p:spPr bwMode="auto">
              <a:xfrm>
                <a:off x="1600729" y="-523356"/>
                <a:ext cx="328613" cy="271463"/>
              </a:xfrm>
              <a:custGeom>
                <a:avLst/>
                <a:gdLst>
                  <a:gd name="T0" fmla="*/ 143 w 207"/>
                  <a:gd name="T1" fmla="*/ 55 h 171"/>
                  <a:gd name="T2" fmla="*/ 157 w 207"/>
                  <a:gd name="T3" fmla="*/ 51 h 171"/>
                  <a:gd name="T4" fmla="*/ 173 w 207"/>
                  <a:gd name="T5" fmla="*/ 49 h 171"/>
                  <a:gd name="T6" fmla="*/ 171 w 207"/>
                  <a:gd name="T7" fmla="*/ 86 h 171"/>
                  <a:gd name="T8" fmla="*/ 173 w 207"/>
                  <a:gd name="T9" fmla="*/ 116 h 171"/>
                  <a:gd name="T10" fmla="*/ 176 w 207"/>
                  <a:gd name="T11" fmla="*/ 120 h 171"/>
                  <a:gd name="T12" fmla="*/ 183 w 207"/>
                  <a:gd name="T13" fmla="*/ 120 h 171"/>
                  <a:gd name="T14" fmla="*/ 193 w 207"/>
                  <a:gd name="T15" fmla="*/ 109 h 171"/>
                  <a:gd name="T16" fmla="*/ 193 w 207"/>
                  <a:gd name="T17" fmla="*/ 64 h 171"/>
                  <a:gd name="T18" fmla="*/ 198 w 207"/>
                  <a:gd name="T19" fmla="*/ 17 h 171"/>
                  <a:gd name="T20" fmla="*/ 201 w 207"/>
                  <a:gd name="T21" fmla="*/ 4 h 171"/>
                  <a:gd name="T22" fmla="*/ 191 w 207"/>
                  <a:gd name="T23" fmla="*/ 0 h 171"/>
                  <a:gd name="T24" fmla="*/ 181 w 207"/>
                  <a:gd name="T25" fmla="*/ 3 h 171"/>
                  <a:gd name="T26" fmla="*/ 177 w 207"/>
                  <a:gd name="T27" fmla="*/ 13 h 171"/>
                  <a:gd name="T28" fmla="*/ 160 w 207"/>
                  <a:gd name="T29" fmla="*/ 37 h 171"/>
                  <a:gd name="T30" fmla="*/ 140 w 207"/>
                  <a:gd name="T31" fmla="*/ 37 h 171"/>
                  <a:gd name="T32" fmla="*/ 137 w 207"/>
                  <a:gd name="T33" fmla="*/ 38 h 171"/>
                  <a:gd name="T34" fmla="*/ 133 w 207"/>
                  <a:gd name="T35" fmla="*/ 51 h 171"/>
                  <a:gd name="T36" fmla="*/ 137 w 207"/>
                  <a:gd name="T37" fmla="*/ 55 h 171"/>
                  <a:gd name="T38" fmla="*/ 78 w 207"/>
                  <a:gd name="T39" fmla="*/ 119 h 171"/>
                  <a:gd name="T40" fmla="*/ 84 w 207"/>
                  <a:gd name="T41" fmla="*/ 122 h 171"/>
                  <a:gd name="T42" fmla="*/ 98 w 207"/>
                  <a:gd name="T43" fmla="*/ 114 h 171"/>
                  <a:gd name="T44" fmla="*/ 99 w 207"/>
                  <a:gd name="T45" fmla="*/ 110 h 171"/>
                  <a:gd name="T46" fmla="*/ 115 w 207"/>
                  <a:gd name="T47" fmla="*/ 95 h 171"/>
                  <a:gd name="T48" fmla="*/ 133 w 207"/>
                  <a:gd name="T49" fmla="*/ 96 h 171"/>
                  <a:gd name="T50" fmla="*/ 140 w 207"/>
                  <a:gd name="T51" fmla="*/ 95 h 171"/>
                  <a:gd name="T52" fmla="*/ 147 w 207"/>
                  <a:gd name="T53" fmla="*/ 76 h 171"/>
                  <a:gd name="T54" fmla="*/ 145 w 207"/>
                  <a:gd name="T55" fmla="*/ 72 h 171"/>
                  <a:gd name="T56" fmla="*/ 120 w 207"/>
                  <a:gd name="T57" fmla="*/ 78 h 171"/>
                  <a:gd name="T58" fmla="*/ 85 w 207"/>
                  <a:gd name="T59" fmla="*/ 79 h 171"/>
                  <a:gd name="T60" fmla="*/ 18 w 207"/>
                  <a:gd name="T61" fmla="*/ 81 h 171"/>
                  <a:gd name="T62" fmla="*/ 10 w 207"/>
                  <a:gd name="T63" fmla="*/ 81 h 171"/>
                  <a:gd name="T64" fmla="*/ 0 w 207"/>
                  <a:gd name="T65" fmla="*/ 93 h 171"/>
                  <a:gd name="T66" fmla="*/ 1 w 207"/>
                  <a:gd name="T67" fmla="*/ 98 h 171"/>
                  <a:gd name="T68" fmla="*/ 11 w 207"/>
                  <a:gd name="T69" fmla="*/ 99 h 171"/>
                  <a:gd name="T70" fmla="*/ 33 w 207"/>
                  <a:gd name="T71" fmla="*/ 96 h 171"/>
                  <a:gd name="T72" fmla="*/ 79 w 207"/>
                  <a:gd name="T73" fmla="*/ 93 h 171"/>
                  <a:gd name="T74" fmla="*/ 203 w 207"/>
                  <a:gd name="T75" fmla="*/ 143 h 171"/>
                  <a:gd name="T76" fmla="*/ 184 w 207"/>
                  <a:gd name="T77" fmla="*/ 148 h 171"/>
                  <a:gd name="T78" fmla="*/ 105 w 207"/>
                  <a:gd name="T79" fmla="*/ 147 h 171"/>
                  <a:gd name="T80" fmla="*/ 54 w 207"/>
                  <a:gd name="T81" fmla="*/ 150 h 171"/>
                  <a:gd name="T82" fmla="*/ 57 w 207"/>
                  <a:gd name="T83" fmla="*/ 136 h 171"/>
                  <a:gd name="T84" fmla="*/ 52 w 207"/>
                  <a:gd name="T85" fmla="*/ 122 h 171"/>
                  <a:gd name="T86" fmla="*/ 41 w 207"/>
                  <a:gd name="T87" fmla="*/ 116 h 171"/>
                  <a:gd name="T88" fmla="*/ 33 w 207"/>
                  <a:gd name="T89" fmla="*/ 119 h 171"/>
                  <a:gd name="T90" fmla="*/ 33 w 207"/>
                  <a:gd name="T91" fmla="*/ 129 h 171"/>
                  <a:gd name="T92" fmla="*/ 33 w 207"/>
                  <a:gd name="T93" fmla="*/ 139 h 171"/>
                  <a:gd name="T94" fmla="*/ 27 w 207"/>
                  <a:gd name="T95" fmla="*/ 154 h 171"/>
                  <a:gd name="T96" fmla="*/ 23 w 207"/>
                  <a:gd name="T97" fmla="*/ 161 h 171"/>
                  <a:gd name="T98" fmla="*/ 24 w 207"/>
                  <a:gd name="T99" fmla="*/ 168 h 171"/>
                  <a:gd name="T100" fmla="*/ 31 w 207"/>
                  <a:gd name="T101" fmla="*/ 171 h 171"/>
                  <a:gd name="T102" fmla="*/ 67 w 207"/>
                  <a:gd name="T103" fmla="*/ 163 h 171"/>
                  <a:gd name="T104" fmla="*/ 95 w 207"/>
                  <a:gd name="T105" fmla="*/ 161 h 171"/>
                  <a:gd name="T106" fmla="*/ 184 w 207"/>
                  <a:gd name="T107" fmla="*/ 171 h 171"/>
                  <a:gd name="T108" fmla="*/ 197 w 207"/>
                  <a:gd name="T109" fmla="*/ 171 h 171"/>
                  <a:gd name="T110" fmla="*/ 204 w 207"/>
                  <a:gd name="T111" fmla="*/ 161 h 171"/>
                  <a:gd name="T112" fmla="*/ 207 w 207"/>
                  <a:gd name="T113" fmla="*/ 144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07" h="171">
                    <a:moveTo>
                      <a:pt x="137" y="55"/>
                    </a:moveTo>
                    <a:lnTo>
                      <a:pt x="137" y="55"/>
                    </a:lnTo>
                    <a:lnTo>
                      <a:pt x="143" y="55"/>
                    </a:lnTo>
                    <a:lnTo>
                      <a:pt x="147" y="54"/>
                    </a:lnTo>
                    <a:lnTo>
                      <a:pt x="152" y="52"/>
                    </a:lnTo>
                    <a:lnTo>
                      <a:pt x="157" y="51"/>
                    </a:lnTo>
                    <a:lnTo>
                      <a:pt x="157" y="51"/>
                    </a:lnTo>
                    <a:lnTo>
                      <a:pt x="173" y="49"/>
                    </a:lnTo>
                    <a:lnTo>
                      <a:pt x="173" y="49"/>
                    </a:lnTo>
                    <a:lnTo>
                      <a:pt x="171" y="72"/>
                    </a:lnTo>
                    <a:lnTo>
                      <a:pt x="171" y="72"/>
                    </a:lnTo>
                    <a:lnTo>
                      <a:pt x="171" y="86"/>
                    </a:lnTo>
                    <a:lnTo>
                      <a:pt x="171" y="99"/>
                    </a:lnTo>
                    <a:lnTo>
                      <a:pt x="173" y="116"/>
                    </a:lnTo>
                    <a:lnTo>
                      <a:pt x="173" y="116"/>
                    </a:lnTo>
                    <a:lnTo>
                      <a:pt x="173" y="117"/>
                    </a:lnTo>
                    <a:lnTo>
                      <a:pt x="174" y="119"/>
                    </a:lnTo>
                    <a:lnTo>
                      <a:pt x="176" y="120"/>
                    </a:lnTo>
                    <a:lnTo>
                      <a:pt x="179" y="120"/>
                    </a:lnTo>
                    <a:lnTo>
                      <a:pt x="179" y="120"/>
                    </a:lnTo>
                    <a:lnTo>
                      <a:pt x="183" y="120"/>
                    </a:lnTo>
                    <a:lnTo>
                      <a:pt x="187" y="119"/>
                    </a:lnTo>
                    <a:lnTo>
                      <a:pt x="190" y="114"/>
                    </a:lnTo>
                    <a:lnTo>
                      <a:pt x="193" y="109"/>
                    </a:lnTo>
                    <a:lnTo>
                      <a:pt x="193" y="109"/>
                    </a:lnTo>
                    <a:lnTo>
                      <a:pt x="193" y="89"/>
                    </a:lnTo>
                    <a:lnTo>
                      <a:pt x="193" y="64"/>
                    </a:lnTo>
                    <a:lnTo>
                      <a:pt x="193" y="64"/>
                    </a:lnTo>
                    <a:lnTo>
                      <a:pt x="196" y="38"/>
                    </a:lnTo>
                    <a:lnTo>
                      <a:pt x="198" y="17"/>
                    </a:lnTo>
                    <a:lnTo>
                      <a:pt x="198" y="17"/>
                    </a:lnTo>
                    <a:lnTo>
                      <a:pt x="201" y="10"/>
                    </a:lnTo>
                    <a:lnTo>
                      <a:pt x="201" y="4"/>
                    </a:lnTo>
                    <a:lnTo>
                      <a:pt x="200" y="3"/>
                    </a:lnTo>
                    <a:lnTo>
                      <a:pt x="198" y="1"/>
                    </a:lnTo>
                    <a:lnTo>
                      <a:pt x="191" y="0"/>
                    </a:lnTo>
                    <a:lnTo>
                      <a:pt x="191" y="0"/>
                    </a:lnTo>
                    <a:lnTo>
                      <a:pt x="184" y="1"/>
                    </a:lnTo>
                    <a:lnTo>
                      <a:pt x="181" y="3"/>
                    </a:lnTo>
                    <a:lnTo>
                      <a:pt x="180" y="6"/>
                    </a:lnTo>
                    <a:lnTo>
                      <a:pt x="180" y="6"/>
                    </a:lnTo>
                    <a:lnTo>
                      <a:pt x="177" y="13"/>
                    </a:lnTo>
                    <a:lnTo>
                      <a:pt x="174" y="35"/>
                    </a:lnTo>
                    <a:lnTo>
                      <a:pt x="174" y="35"/>
                    </a:lnTo>
                    <a:lnTo>
                      <a:pt x="160" y="37"/>
                    </a:lnTo>
                    <a:lnTo>
                      <a:pt x="160" y="37"/>
                    </a:lnTo>
                    <a:lnTo>
                      <a:pt x="146" y="35"/>
                    </a:lnTo>
                    <a:lnTo>
                      <a:pt x="140" y="37"/>
                    </a:lnTo>
                    <a:lnTo>
                      <a:pt x="139" y="37"/>
                    </a:lnTo>
                    <a:lnTo>
                      <a:pt x="137" y="38"/>
                    </a:lnTo>
                    <a:lnTo>
                      <a:pt x="137" y="38"/>
                    </a:lnTo>
                    <a:lnTo>
                      <a:pt x="135" y="42"/>
                    </a:lnTo>
                    <a:lnTo>
                      <a:pt x="133" y="48"/>
                    </a:lnTo>
                    <a:lnTo>
                      <a:pt x="133" y="51"/>
                    </a:lnTo>
                    <a:lnTo>
                      <a:pt x="133" y="54"/>
                    </a:lnTo>
                    <a:lnTo>
                      <a:pt x="135" y="55"/>
                    </a:lnTo>
                    <a:lnTo>
                      <a:pt x="137" y="55"/>
                    </a:lnTo>
                    <a:close/>
                    <a:moveTo>
                      <a:pt x="78" y="112"/>
                    </a:moveTo>
                    <a:lnTo>
                      <a:pt x="78" y="112"/>
                    </a:lnTo>
                    <a:lnTo>
                      <a:pt x="78" y="119"/>
                    </a:lnTo>
                    <a:lnTo>
                      <a:pt x="79" y="120"/>
                    </a:lnTo>
                    <a:lnTo>
                      <a:pt x="84" y="122"/>
                    </a:lnTo>
                    <a:lnTo>
                      <a:pt x="84" y="122"/>
                    </a:lnTo>
                    <a:lnTo>
                      <a:pt x="88" y="120"/>
                    </a:lnTo>
                    <a:lnTo>
                      <a:pt x="94" y="119"/>
                    </a:lnTo>
                    <a:lnTo>
                      <a:pt x="98" y="114"/>
                    </a:lnTo>
                    <a:lnTo>
                      <a:pt x="99" y="113"/>
                    </a:lnTo>
                    <a:lnTo>
                      <a:pt x="99" y="110"/>
                    </a:lnTo>
                    <a:lnTo>
                      <a:pt x="99" y="110"/>
                    </a:lnTo>
                    <a:lnTo>
                      <a:pt x="101" y="93"/>
                    </a:lnTo>
                    <a:lnTo>
                      <a:pt x="101" y="93"/>
                    </a:lnTo>
                    <a:lnTo>
                      <a:pt x="115" y="95"/>
                    </a:lnTo>
                    <a:lnTo>
                      <a:pt x="123" y="95"/>
                    </a:lnTo>
                    <a:lnTo>
                      <a:pt x="128" y="96"/>
                    </a:lnTo>
                    <a:lnTo>
                      <a:pt x="133" y="96"/>
                    </a:lnTo>
                    <a:lnTo>
                      <a:pt x="133" y="96"/>
                    </a:lnTo>
                    <a:lnTo>
                      <a:pt x="137" y="96"/>
                    </a:lnTo>
                    <a:lnTo>
                      <a:pt x="140" y="95"/>
                    </a:lnTo>
                    <a:lnTo>
                      <a:pt x="145" y="88"/>
                    </a:lnTo>
                    <a:lnTo>
                      <a:pt x="146" y="82"/>
                    </a:lnTo>
                    <a:lnTo>
                      <a:pt x="147" y="76"/>
                    </a:lnTo>
                    <a:lnTo>
                      <a:pt x="147" y="76"/>
                    </a:lnTo>
                    <a:lnTo>
                      <a:pt x="146" y="73"/>
                    </a:lnTo>
                    <a:lnTo>
                      <a:pt x="145" y="72"/>
                    </a:lnTo>
                    <a:lnTo>
                      <a:pt x="130" y="76"/>
                    </a:lnTo>
                    <a:lnTo>
                      <a:pt x="130" y="76"/>
                    </a:lnTo>
                    <a:lnTo>
                      <a:pt x="120" y="78"/>
                    </a:lnTo>
                    <a:lnTo>
                      <a:pt x="109" y="79"/>
                    </a:lnTo>
                    <a:lnTo>
                      <a:pt x="85" y="79"/>
                    </a:lnTo>
                    <a:lnTo>
                      <a:pt x="85" y="79"/>
                    </a:lnTo>
                    <a:lnTo>
                      <a:pt x="31" y="81"/>
                    </a:lnTo>
                    <a:lnTo>
                      <a:pt x="31" y="81"/>
                    </a:lnTo>
                    <a:lnTo>
                      <a:pt x="18" y="81"/>
                    </a:lnTo>
                    <a:lnTo>
                      <a:pt x="13" y="79"/>
                    </a:lnTo>
                    <a:lnTo>
                      <a:pt x="13" y="79"/>
                    </a:lnTo>
                    <a:lnTo>
                      <a:pt x="10" y="81"/>
                    </a:lnTo>
                    <a:lnTo>
                      <a:pt x="6" y="82"/>
                    </a:lnTo>
                    <a:lnTo>
                      <a:pt x="3" y="86"/>
                    </a:lnTo>
                    <a:lnTo>
                      <a:pt x="0" y="93"/>
                    </a:lnTo>
                    <a:lnTo>
                      <a:pt x="0" y="93"/>
                    </a:lnTo>
                    <a:lnTo>
                      <a:pt x="0" y="96"/>
                    </a:lnTo>
                    <a:lnTo>
                      <a:pt x="1" y="98"/>
                    </a:lnTo>
                    <a:lnTo>
                      <a:pt x="3" y="99"/>
                    </a:lnTo>
                    <a:lnTo>
                      <a:pt x="6" y="99"/>
                    </a:lnTo>
                    <a:lnTo>
                      <a:pt x="11" y="99"/>
                    </a:lnTo>
                    <a:lnTo>
                      <a:pt x="18" y="98"/>
                    </a:lnTo>
                    <a:lnTo>
                      <a:pt x="18" y="98"/>
                    </a:lnTo>
                    <a:lnTo>
                      <a:pt x="33" y="96"/>
                    </a:lnTo>
                    <a:lnTo>
                      <a:pt x="47" y="95"/>
                    </a:lnTo>
                    <a:lnTo>
                      <a:pt x="79" y="93"/>
                    </a:lnTo>
                    <a:lnTo>
                      <a:pt x="79" y="93"/>
                    </a:lnTo>
                    <a:lnTo>
                      <a:pt x="78" y="112"/>
                    </a:lnTo>
                    <a:close/>
                    <a:moveTo>
                      <a:pt x="203" y="143"/>
                    </a:moveTo>
                    <a:lnTo>
                      <a:pt x="203" y="143"/>
                    </a:lnTo>
                    <a:lnTo>
                      <a:pt x="198" y="144"/>
                    </a:lnTo>
                    <a:lnTo>
                      <a:pt x="193" y="146"/>
                    </a:lnTo>
                    <a:lnTo>
                      <a:pt x="184" y="148"/>
                    </a:lnTo>
                    <a:lnTo>
                      <a:pt x="171" y="148"/>
                    </a:lnTo>
                    <a:lnTo>
                      <a:pt x="171" y="148"/>
                    </a:lnTo>
                    <a:lnTo>
                      <a:pt x="105" y="147"/>
                    </a:lnTo>
                    <a:lnTo>
                      <a:pt x="105" y="147"/>
                    </a:lnTo>
                    <a:lnTo>
                      <a:pt x="75" y="148"/>
                    </a:lnTo>
                    <a:lnTo>
                      <a:pt x="54" y="150"/>
                    </a:lnTo>
                    <a:lnTo>
                      <a:pt x="54" y="150"/>
                    </a:lnTo>
                    <a:lnTo>
                      <a:pt x="55" y="141"/>
                    </a:lnTo>
                    <a:lnTo>
                      <a:pt x="57" y="136"/>
                    </a:lnTo>
                    <a:lnTo>
                      <a:pt x="57" y="131"/>
                    </a:lnTo>
                    <a:lnTo>
                      <a:pt x="55" y="126"/>
                    </a:lnTo>
                    <a:lnTo>
                      <a:pt x="52" y="122"/>
                    </a:lnTo>
                    <a:lnTo>
                      <a:pt x="48" y="117"/>
                    </a:lnTo>
                    <a:lnTo>
                      <a:pt x="41" y="116"/>
                    </a:lnTo>
                    <a:lnTo>
                      <a:pt x="41" y="116"/>
                    </a:lnTo>
                    <a:lnTo>
                      <a:pt x="37" y="116"/>
                    </a:lnTo>
                    <a:lnTo>
                      <a:pt x="34" y="117"/>
                    </a:lnTo>
                    <a:lnTo>
                      <a:pt x="33" y="119"/>
                    </a:lnTo>
                    <a:lnTo>
                      <a:pt x="31" y="122"/>
                    </a:lnTo>
                    <a:lnTo>
                      <a:pt x="31" y="122"/>
                    </a:lnTo>
                    <a:lnTo>
                      <a:pt x="33" y="129"/>
                    </a:lnTo>
                    <a:lnTo>
                      <a:pt x="34" y="133"/>
                    </a:lnTo>
                    <a:lnTo>
                      <a:pt x="33" y="139"/>
                    </a:lnTo>
                    <a:lnTo>
                      <a:pt x="33" y="139"/>
                    </a:lnTo>
                    <a:lnTo>
                      <a:pt x="33" y="144"/>
                    </a:lnTo>
                    <a:lnTo>
                      <a:pt x="31" y="148"/>
                    </a:lnTo>
                    <a:lnTo>
                      <a:pt x="27" y="154"/>
                    </a:lnTo>
                    <a:lnTo>
                      <a:pt x="24" y="157"/>
                    </a:lnTo>
                    <a:lnTo>
                      <a:pt x="23" y="158"/>
                    </a:lnTo>
                    <a:lnTo>
                      <a:pt x="23" y="161"/>
                    </a:lnTo>
                    <a:lnTo>
                      <a:pt x="23" y="161"/>
                    </a:lnTo>
                    <a:lnTo>
                      <a:pt x="23" y="165"/>
                    </a:lnTo>
                    <a:lnTo>
                      <a:pt x="24" y="168"/>
                    </a:lnTo>
                    <a:lnTo>
                      <a:pt x="27" y="170"/>
                    </a:lnTo>
                    <a:lnTo>
                      <a:pt x="31" y="171"/>
                    </a:lnTo>
                    <a:lnTo>
                      <a:pt x="31" y="171"/>
                    </a:lnTo>
                    <a:lnTo>
                      <a:pt x="37" y="170"/>
                    </a:lnTo>
                    <a:lnTo>
                      <a:pt x="48" y="165"/>
                    </a:lnTo>
                    <a:lnTo>
                      <a:pt x="67" y="163"/>
                    </a:lnTo>
                    <a:lnTo>
                      <a:pt x="79" y="161"/>
                    </a:lnTo>
                    <a:lnTo>
                      <a:pt x="95" y="161"/>
                    </a:lnTo>
                    <a:lnTo>
                      <a:pt x="95" y="161"/>
                    </a:lnTo>
                    <a:lnTo>
                      <a:pt x="126" y="163"/>
                    </a:lnTo>
                    <a:lnTo>
                      <a:pt x="152" y="165"/>
                    </a:lnTo>
                    <a:lnTo>
                      <a:pt x="184" y="171"/>
                    </a:lnTo>
                    <a:lnTo>
                      <a:pt x="184" y="171"/>
                    </a:lnTo>
                    <a:lnTo>
                      <a:pt x="191" y="171"/>
                    </a:lnTo>
                    <a:lnTo>
                      <a:pt x="197" y="171"/>
                    </a:lnTo>
                    <a:lnTo>
                      <a:pt x="201" y="167"/>
                    </a:lnTo>
                    <a:lnTo>
                      <a:pt x="204" y="161"/>
                    </a:lnTo>
                    <a:lnTo>
                      <a:pt x="204" y="161"/>
                    </a:lnTo>
                    <a:lnTo>
                      <a:pt x="207" y="154"/>
                    </a:lnTo>
                    <a:lnTo>
                      <a:pt x="207" y="148"/>
                    </a:lnTo>
                    <a:lnTo>
                      <a:pt x="207" y="144"/>
                    </a:lnTo>
                    <a:lnTo>
                      <a:pt x="205" y="143"/>
                    </a:lnTo>
                    <a:lnTo>
                      <a:pt x="203" y="14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76" name="Freeform 13"/>
              <p:cNvSpPr>
                <a:spLocks noEditPoints="1"/>
              </p:cNvSpPr>
              <p:nvPr userDrawn="1"/>
            </p:nvSpPr>
            <p:spPr bwMode="auto">
              <a:xfrm>
                <a:off x="1643592" y="-521768"/>
                <a:ext cx="147638" cy="111125"/>
              </a:xfrm>
              <a:custGeom>
                <a:avLst/>
                <a:gdLst>
                  <a:gd name="T0" fmla="*/ 47 w 93"/>
                  <a:gd name="T1" fmla="*/ 0 h 70"/>
                  <a:gd name="T2" fmla="*/ 28 w 93"/>
                  <a:gd name="T3" fmla="*/ 3 h 70"/>
                  <a:gd name="T4" fmla="*/ 14 w 93"/>
                  <a:gd name="T5" fmla="*/ 10 h 70"/>
                  <a:gd name="T6" fmla="*/ 4 w 93"/>
                  <a:gd name="T7" fmla="*/ 22 h 70"/>
                  <a:gd name="T8" fmla="*/ 0 w 93"/>
                  <a:gd name="T9" fmla="*/ 36 h 70"/>
                  <a:gd name="T10" fmla="*/ 1 w 93"/>
                  <a:gd name="T11" fmla="*/ 41 h 70"/>
                  <a:gd name="T12" fmla="*/ 8 w 93"/>
                  <a:gd name="T13" fmla="*/ 54 h 70"/>
                  <a:gd name="T14" fmla="*/ 21 w 93"/>
                  <a:gd name="T15" fmla="*/ 64 h 70"/>
                  <a:gd name="T16" fmla="*/ 38 w 93"/>
                  <a:gd name="T17" fmla="*/ 68 h 70"/>
                  <a:gd name="T18" fmla="*/ 47 w 93"/>
                  <a:gd name="T19" fmla="*/ 70 h 70"/>
                  <a:gd name="T20" fmla="*/ 65 w 93"/>
                  <a:gd name="T21" fmla="*/ 67 h 70"/>
                  <a:gd name="T22" fmla="*/ 79 w 93"/>
                  <a:gd name="T23" fmla="*/ 60 h 70"/>
                  <a:gd name="T24" fmla="*/ 89 w 93"/>
                  <a:gd name="T25" fmla="*/ 48 h 70"/>
                  <a:gd name="T26" fmla="*/ 93 w 93"/>
                  <a:gd name="T27" fmla="*/ 34 h 70"/>
                  <a:gd name="T28" fmla="*/ 92 w 93"/>
                  <a:gd name="T29" fmla="*/ 29 h 70"/>
                  <a:gd name="T30" fmla="*/ 85 w 93"/>
                  <a:gd name="T31" fmla="*/ 16 h 70"/>
                  <a:gd name="T32" fmla="*/ 74 w 93"/>
                  <a:gd name="T33" fmla="*/ 6 h 70"/>
                  <a:gd name="T34" fmla="*/ 57 w 93"/>
                  <a:gd name="T35" fmla="*/ 2 h 70"/>
                  <a:gd name="T36" fmla="*/ 47 w 93"/>
                  <a:gd name="T37" fmla="*/ 56 h 70"/>
                  <a:gd name="T38" fmla="*/ 42 w 93"/>
                  <a:gd name="T39" fmla="*/ 56 h 70"/>
                  <a:gd name="T40" fmla="*/ 30 w 93"/>
                  <a:gd name="T41" fmla="*/ 50 h 70"/>
                  <a:gd name="T42" fmla="*/ 24 w 93"/>
                  <a:gd name="T43" fmla="*/ 43 h 70"/>
                  <a:gd name="T44" fmla="*/ 21 w 93"/>
                  <a:gd name="T45" fmla="*/ 36 h 70"/>
                  <a:gd name="T46" fmla="*/ 23 w 93"/>
                  <a:gd name="T47" fmla="*/ 32 h 70"/>
                  <a:gd name="T48" fmla="*/ 25 w 93"/>
                  <a:gd name="T49" fmla="*/ 23 h 70"/>
                  <a:gd name="T50" fmla="*/ 37 w 93"/>
                  <a:gd name="T51" fmla="*/ 16 h 70"/>
                  <a:gd name="T52" fmla="*/ 47 w 93"/>
                  <a:gd name="T53" fmla="*/ 15 h 70"/>
                  <a:gd name="T54" fmla="*/ 52 w 93"/>
                  <a:gd name="T55" fmla="*/ 15 h 70"/>
                  <a:gd name="T56" fmla="*/ 65 w 93"/>
                  <a:gd name="T57" fmla="*/ 20 h 70"/>
                  <a:gd name="T58" fmla="*/ 71 w 93"/>
                  <a:gd name="T59" fmla="*/ 27 h 70"/>
                  <a:gd name="T60" fmla="*/ 72 w 93"/>
                  <a:gd name="T61" fmla="*/ 34 h 70"/>
                  <a:gd name="T62" fmla="*/ 72 w 93"/>
                  <a:gd name="T63" fmla="*/ 39 h 70"/>
                  <a:gd name="T64" fmla="*/ 68 w 93"/>
                  <a:gd name="T65" fmla="*/ 47 h 70"/>
                  <a:gd name="T66" fmla="*/ 57 w 93"/>
                  <a:gd name="T67" fmla="*/ 54 h 70"/>
                  <a:gd name="T68" fmla="*/ 47 w 93"/>
                  <a:gd name="T69" fmla="*/ 5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93" h="70">
                    <a:moveTo>
                      <a:pt x="47" y="0"/>
                    </a:moveTo>
                    <a:lnTo>
                      <a:pt x="47" y="0"/>
                    </a:lnTo>
                    <a:lnTo>
                      <a:pt x="38" y="2"/>
                    </a:lnTo>
                    <a:lnTo>
                      <a:pt x="28" y="3"/>
                    </a:lnTo>
                    <a:lnTo>
                      <a:pt x="21" y="6"/>
                    </a:lnTo>
                    <a:lnTo>
                      <a:pt x="14" y="10"/>
                    </a:lnTo>
                    <a:lnTo>
                      <a:pt x="8" y="16"/>
                    </a:lnTo>
                    <a:lnTo>
                      <a:pt x="4" y="22"/>
                    </a:lnTo>
                    <a:lnTo>
                      <a:pt x="1" y="29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1" y="41"/>
                    </a:lnTo>
                    <a:lnTo>
                      <a:pt x="4" y="48"/>
                    </a:lnTo>
                    <a:lnTo>
                      <a:pt x="8" y="54"/>
                    </a:lnTo>
                    <a:lnTo>
                      <a:pt x="14" y="60"/>
                    </a:lnTo>
                    <a:lnTo>
                      <a:pt x="21" y="64"/>
                    </a:lnTo>
                    <a:lnTo>
                      <a:pt x="28" y="67"/>
                    </a:lnTo>
                    <a:lnTo>
                      <a:pt x="38" y="68"/>
                    </a:lnTo>
                    <a:lnTo>
                      <a:pt x="47" y="70"/>
                    </a:lnTo>
                    <a:lnTo>
                      <a:pt x="47" y="70"/>
                    </a:lnTo>
                    <a:lnTo>
                      <a:pt x="57" y="68"/>
                    </a:lnTo>
                    <a:lnTo>
                      <a:pt x="65" y="67"/>
                    </a:lnTo>
                    <a:lnTo>
                      <a:pt x="74" y="64"/>
                    </a:lnTo>
                    <a:lnTo>
                      <a:pt x="79" y="60"/>
                    </a:lnTo>
                    <a:lnTo>
                      <a:pt x="85" y="54"/>
                    </a:lnTo>
                    <a:lnTo>
                      <a:pt x="89" y="48"/>
                    </a:lnTo>
                    <a:lnTo>
                      <a:pt x="92" y="41"/>
                    </a:lnTo>
                    <a:lnTo>
                      <a:pt x="93" y="34"/>
                    </a:lnTo>
                    <a:lnTo>
                      <a:pt x="93" y="34"/>
                    </a:lnTo>
                    <a:lnTo>
                      <a:pt x="92" y="29"/>
                    </a:lnTo>
                    <a:lnTo>
                      <a:pt x="89" y="22"/>
                    </a:lnTo>
                    <a:lnTo>
                      <a:pt x="85" y="16"/>
                    </a:lnTo>
                    <a:lnTo>
                      <a:pt x="79" y="10"/>
                    </a:lnTo>
                    <a:lnTo>
                      <a:pt x="74" y="6"/>
                    </a:lnTo>
                    <a:lnTo>
                      <a:pt x="65" y="3"/>
                    </a:lnTo>
                    <a:lnTo>
                      <a:pt x="57" y="2"/>
                    </a:lnTo>
                    <a:lnTo>
                      <a:pt x="47" y="0"/>
                    </a:lnTo>
                    <a:close/>
                    <a:moveTo>
                      <a:pt x="47" y="56"/>
                    </a:moveTo>
                    <a:lnTo>
                      <a:pt x="47" y="56"/>
                    </a:lnTo>
                    <a:lnTo>
                      <a:pt x="42" y="56"/>
                    </a:lnTo>
                    <a:lnTo>
                      <a:pt x="37" y="54"/>
                    </a:lnTo>
                    <a:lnTo>
                      <a:pt x="30" y="50"/>
                    </a:lnTo>
                    <a:lnTo>
                      <a:pt x="25" y="47"/>
                    </a:lnTo>
                    <a:lnTo>
                      <a:pt x="24" y="43"/>
                    </a:lnTo>
                    <a:lnTo>
                      <a:pt x="23" y="40"/>
                    </a:lnTo>
                    <a:lnTo>
                      <a:pt x="21" y="36"/>
                    </a:lnTo>
                    <a:lnTo>
                      <a:pt x="21" y="36"/>
                    </a:lnTo>
                    <a:lnTo>
                      <a:pt x="23" y="32"/>
                    </a:lnTo>
                    <a:lnTo>
                      <a:pt x="24" y="27"/>
                    </a:lnTo>
                    <a:lnTo>
                      <a:pt x="25" y="23"/>
                    </a:lnTo>
                    <a:lnTo>
                      <a:pt x="30" y="20"/>
                    </a:lnTo>
                    <a:lnTo>
                      <a:pt x="37" y="16"/>
                    </a:lnTo>
                    <a:lnTo>
                      <a:pt x="42" y="15"/>
                    </a:lnTo>
                    <a:lnTo>
                      <a:pt x="47" y="15"/>
                    </a:lnTo>
                    <a:lnTo>
                      <a:pt x="47" y="15"/>
                    </a:lnTo>
                    <a:lnTo>
                      <a:pt x="52" y="15"/>
                    </a:lnTo>
                    <a:lnTo>
                      <a:pt x="57" y="16"/>
                    </a:lnTo>
                    <a:lnTo>
                      <a:pt x="65" y="20"/>
                    </a:lnTo>
                    <a:lnTo>
                      <a:pt x="68" y="23"/>
                    </a:lnTo>
                    <a:lnTo>
                      <a:pt x="71" y="27"/>
                    </a:lnTo>
                    <a:lnTo>
                      <a:pt x="72" y="32"/>
                    </a:lnTo>
                    <a:lnTo>
                      <a:pt x="72" y="34"/>
                    </a:lnTo>
                    <a:lnTo>
                      <a:pt x="72" y="34"/>
                    </a:lnTo>
                    <a:lnTo>
                      <a:pt x="72" y="39"/>
                    </a:lnTo>
                    <a:lnTo>
                      <a:pt x="71" y="43"/>
                    </a:lnTo>
                    <a:lnTo>
                      <a:pt x="68" y="47"/>
                    </a:lnTo>
                    <a:lnTo>
                      <a:pt x="65" y="50"/>
                    </a:lnTo>
                    <a:lnTo>
                      <a:pt x="57" y="54"/>
                    </a:lnTo>
                    <a:lnTo>
                      <a:pt x="52" y="56"/>
                    </a:lnTo>
                    <a:lnTo>
                      <a:pt x="47" y="5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77" name="Freeform 16"/>
              <p:cNvSpPr>
                <a:spLocks noEditPoints="1"/>
              </p:cNvSpPr>
              <p:nvPr userDrawn="1"/>
            </p:nvSpPr>
            <p:spPr bwMode="auto">
              <a:xfrm>
                <a:off x="1976967" y="-523356"/>
                <a:ext cx="325438" cy="271463"/>
              </a:xfrm>
              <a:custGeom>
                <a:avLst/>
                <a:gdLst>
                  <a:gd name="T0" fmla="*/ 188 w 205"/>
                  <a:gd name="T1" fmla="*/ 146 h 171"/>
                  <a:gd name="T2" fmla="*/ 131 w 205"/>
                  <a:gd name="T3" fmla="*/ 148 h 171"/>
                  <a:gd name="T4" fmla="*/ 48 w 205"/>
                  <a:gd name="T5" fmla="*/ 150 h 171"/>
                  <a:gd name="T6" fmla="*/ 65 w 205"/>
                  <a:gd name="T7" fmla="*/ 137 h 171"/>
                  <a:gd name="T8" fmla="*/ 130 w 205"/>
                  <a:gd name="T9" fmla="*/ 136 h 171"/>
                  <a:gd name="T10" fmla="*/ 177 w 205"/>
                  <a:gd name="T11" fmla="*/ 141 h 171"/>
                  <a:gd name="T12" fmla="*/ 181 w 205"/>
                  <a:gd name="T13" fmla="*/ 130 h 171"/>
                  <a:gd name="T14" fmla="*/ 184 w 205"/>
                  <a:gd name="T15" fmla="*/ 109 h 171"/>
                  <a:gd name="T16" fmla="*/ 177 w 205"/>
                  <a:gd name="T17" fmla="*/ 100 h 171"/>
                  <a:gd name="T18" fmla="*/ 160 w 205"/>
                  <a:gd name="T19" fmla="*/ 100 h 171"/>
                  <a:gd name="T20" fmla="*/ 114 w 205"/>
                  <a:gd name="T21" fmla="*/ 99 h 171"/>
                  <a:gd name="T22" fmla="*/ 168 w 205"/>
                  <a:gd name="T23" fmla="*/ 90 h 171"/>
                  <a:gd name="T24" fmla="*/ 197 w 205"/>
                  <a:gd name="T25" fmla="*/ 90 h 171"/>
                  <a:gd name="T26" fmla="*/ 204 w 205"/>
                  <a:gd name="T27" fmla="*/ 78 h 171"/>
                  <a:gd name="T28" fmla="*/ 201 w 205"/>
                  <a:gd name="T29" fmla="*/ 69 h 171"/>
                  <a:gd name="T30" fmla="*/ 168 w 205"/>
                  <a:gd name="T31" fmla="*/ 75 h 171"/>
                  <a:gd name="T32" fmla="*/ 62 w 205"/>
                  <a:gd name="T33" fmla="*/ 75 h 171"/>
                  <a:gd name="T34" fmla="*/ 12 w 205"/>
                  <a:gd name="T35" fmla="*/ 75 h 171"/>
                  <a:gd name="T36" fmla="*/ 2 w 205"/>
                  <a:gd name="T37" fmla="*/ 82 h 171"/>
                  <a:gd name="T38" fmla="*/ 1 w 205"/>
                  <a:gd name="T39" fmla="*/ 93 h 171"/>
                  <a:gd name="T40" fmla="*/ 19 w 205"/>
                  <a:gd name="T41" fmla="*/ 93 h 171"/>
                  <a:gd name="T42" fmla="*/ 65 w 205"/>
                  <a:gd name="T43" fmla="*/ 89 h 171"/>
                  <a:gd name="T44" fmla="*/ 93 w 205"/>
                  <a:gd name="T45" fmla="*/ 89 h 171"/>
                  <a:gd name="T46" fmla="*/ 69 w 205"/>
                  <a:gd name="T47" fmla="*/ 99 h 171"/>
                  <a:gd name="T48" fmla="*/ 32 w 205"/>
                  <a:gd name="T49" fmla="*/ 100 h 171"/>
                  <a:gd name="T50" fmla="*/ 22 w 205"/>
                  <a:gd name="T51" fmla="*/ 116 h 171"/>
                  <a:gd name="T52" fmla="*/ 29 w 205"/>
                  <a:gd name="T53" fmla="*/ 119 h 171"/>
                  <a:gd name="T54" fmla="*/ 93 w 205"/>
                  <a:gd name="T55" fmla="*/ 113 h 171"/>
                  <a:gd name="T56" fmla="*/ 163 w 205"/>
                  <a:gd name="T57" fmla="*/ 116 h 171"/>
                  <a:gd name="T58" fmla="*/ 143 w 205"/>
                  <a:gd name="T59" fmla="*/ 124 h 171"/>
                  <a:gd name="T60" fmla="*/ 35 w 205"/>
                  <a:gd name="T61" fmla="*/ 126 h 171"/>
                  <a:gd name="T62" fmla="*/ 21 w 205"/>
                  <a:gd name="T63" fmla="*/ 130 h 171"/>
                  <a:gd name="T64" fmla="*/ 19 w 205"/>
                  <a:gd name="T65" fmla="*/ 139 h 171"/>
                  <a:gd name="T66" fmla="*/ 28 w 205"/>
                  <a:gd name="T67" fmla="*/ 148 h 171"/>
                  <a:gd name="T68" fmla="*/ 21 w 205"/>
                  <a:gd name="T69" fmla="*/ 161 h 171"/>
                  <a:gd name="T70" fmla="*/ 25 w 205"/>
                  <a:gd name="T71" fmla="*/ 171 h 171"/>
                  <a:gd name="T72" fmla="*/ 42 w 205"/>
                  <a:gd name="T73" fmla="*/ 165 h 171"/>
                  <a:gd name="T74" fmla="*/ 90 w 205"/>
                  <a:gd name="T75" fmla="*/ 161 h 171"/>
                  <a:gd name="T76" fmla="*/ 180 w 205"/>
                  <a:gd name="T77" fmla="*/ 171 h 171"/>
                  <a:gd name="T78" fmla="*/ 199 w 205"/>
                  <a:gd name="T79" fmla="*/ 163 h 171"/>
                  <a:gd name="T80" fmla="*/ 202 w 205"/>
                  <a:gd name="T81" fmla="*/ 144 h 171"/>
                  <a:gd name="T82" fmla="*/ 28 w 205"/>
                  <a:gd name="T83" fmla="*/ 59 h 171"/>
                  <a:gd name="T84" fmla="*/ 35 w 205"/>
                  <a:gd name="T85" fmla="*/ 68 h 171"/>
                  <a:gd name="T86" fmla="*/ 49 w 205"/>
                  <a:gd name="T87" fmla="*/ 64 h 171"/>
                  <a:gd name="T88" fmla="*/ 104 w 205"/>
                  <a:gd name="T89" fmla="*/ 61 h 171"/>
                  <a:gd name="T90" fmla="*/ 172 w 205"/>
                  <a:gd name="T91" fmla="*/ 64 h 171"/>
                  <a:gd name="T92" fmla="*/ 181 w 205"/>
                  <a:gd name="T93" fmla="*/ 59 h 171"/>
                  <a:gd name="T94" fmla="*/ 182 w 205"/>
                  <a:gd name="T95" fmla="*/ 40 h 171"/>
                  <a:gd name="T96" fmla="*/ 188 w 205"/>
                  <a:gd name="T97" fmla="*/ 4 h 171"/>
                  <a:gd name="T98" fmla="*/ 178 w 205"/>
                  <a:gd name="T99" fmla="*/ 0 h 171"/>
                  <a:gd name="T100" fmla="*/ 164 w 205"/>
                  <a:gd name="T101" fmla="*/ 8 h 171"/>
                  <a:gd name="T102" fmla="*/ 141 w 205"/>
                  <a:gd name="T103" fmla="*/ 17 h 171"/>
                  <a:gd name="T104" fmla="*/ 51 w 205"/>
                  <a:gd name="T105" fmla="*/ 20 h 171"/>
                  <a:gd name="T106" fmla="*/ 46 w 205"/>
                  <a:gd name="T107" fmla="*/ 4 h 171"/>
                  <a:gd name="T108" fmla="*/ 31 w 205"/>
                  <a:gd name="T109" fmla="*/ 0 h 171"/>
                  <a:gd name="T110" fmla="*/ 24 w 205"/>
                  <a:gd name="T111" fmla="*/ 6 h 171"/>
                  <a:gd name="T112" fmla="*/ 34 w 205"/>
                  <a:gd name="T113" fmla="*/ 42 h 171"/>
                  <a:gd name="T114" fmla="*/ 29 w 205"/>
                  <a:gd name="T115" fmla="*/ 54 h 171"/>
                  <a:gd name="T116" fmla="*/ 137 w 205"/>
                  <a:gd name="T117" fmla="*/ 30 h 171"/>
                  <a:gd name="T118" fmla="*/ 161 w 205"/>
                  <a:gd name="T119" fmla="*/ 33 h 171"/>
                  <a:gd name="T120" fmla="*/ 104 w 205"/>
                  <a:gd name="T121" fmla="*/ 47 h 171"/>
                  <a:gd name="T122" fmla="*/ 53 w 205"/>
                  <a:gd name="T123" fmla="*/ 49 h 171"/>
                  <a:gd name="T124" fmla="*/ 53 w 205"/>
                  <a:gd name="T125" fmla="*/ 33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05" h="171">
                    <a:moveTo>
                      <a:pt x="198" y="143"/>
                    </a:moveTo>
                    <a:lnTo>
                      <a:pt x="198" y="143"/>
                    </a:lnTo>
                    <a:lnTo>
                      <a:pt x="194" y="144"/>
                    </a:lnTo>
                    <a:lnTo>
                      <a:pt x="188" y="146"/>
                    </a:lnTo>
                    <a:lnTo>
                      <a:pt x="180" y="148"/>
                    </a:lnTo>
                    <a:lnTo>
                      <a:pt x="165" y="150"/>
                    </a:lnTo>
                    <a:lnTo>
                      <a:pt x="165" y="150"/>
                    </a:lnTo>
                    <a:lnTo>
                      <a:pt x="131" y="148"/>
                    </a:lnTo>
                    <a:lnTo>
                      <a:pt x="99" y="147"/>
                    </a:lnTo>
                    <a:lnTo>
                      <a:pt x="99" y="147"/>
                    </a:lnTo>
                    <a:lnTo>
                      <a:pt x="75" y="148"/>
                    </a:lnTo>
                    <a:lnTo>
                      <a:pt x="48" y="150"/>
                    </a:lnTo>
                    <a:lnTo>
                      <a:pt x="48" y="150"/>
                    </a:lnTo>
                    <a:lnTo>
                      <a:pt x="49" y="140"/>
                    </a:lnTo>
                    <a:lnTo>
                      <a:pt x="49" y="140"/>
                    </a:lnTo>
                    <a:lnTo>
                      <a:pt x="65" y="137"/>
                    </a:lnTo>
                    <a:lnTo>
                      <a:pt x="83" y="136"/>
                    </a:lnTo>
                    <a:lnTo>
                      <a:pt x="106" y="136"/>
                    </a:lnTo>
                    <a:lnTo>
                      <a:pt x="106" y="136"/>
                    </a:lnTo>
                    <a:lnTo>
                      <a:pt x="130" y="136"/>
                    </a:lnTo>
                    <a:lnTo>
                      <a:pt x="150" y="139"/>
                    </a:lnTo>
                    <a:lnTo>
                      <a:pt x="172" y="141"/>
                    </a:lnTo>
                    <a:lnTo>
                      <a:pt x="172" y="141"/>
                    </a:lnTo>
                    <a:lnTo>
                      <a:pt x="177" y="141"/>
                    </a:lnTo>
                    <a:lnTo>
                      <a:pt x="181" y="140"/>
                    </a:lnTo>
                    <a:lnTo>
                      <a:pt x="182" y="137"/>
                    </a:lnTo>
                    <a:lnTo>
                      <a:pt x="181" y="130"/>
                    </a:lnTo>
                    <a:lnTo>
                      <a:pt x="181" y="130"/>
                    </a:lnTo>
                    <a:lnTo>
                      <a:pt x="181" y="126"/>
                    </a:lnTo>
                    <a:lnTo>
                      <a:pt x="181" y="122"/>
                    </a:lnTo>
                    <a:lnTo>
                      <a:pt x="182" y="114"/>
                    </a:lnTo>
                    <a:lnTo>
                      <a:pt x="184" y="109"/>
                    </a:lnTo>
                    <a:lnTo>
                      <a:pt x="184" y="106"/>
                    </a:lnTo>
                    <a:lnTo>
                      <a:pt x="181" y="103"/>
                    </a:lnTo>
                    <a:lnTo>
                      <a:pt x="181" y="103"/>
                    </a:lnTo>
                    <a:lnTo>
                      <a:pt x="177" y="100"/>
                    </a:lnTo>
                    <a:lnTo>
                      <a:pt x="172" y="99"/>
                    </a:lnTo>
                    <a:lnTo>
                      <a:pt x="167" y="99"/>
                    </a:lnTo>
                    <a:lnTo>
                      <a:pt x="160" y="100"/>
                    </a:lnTo>
                    <a:lnTo>
                      <a:pt x="160" y="100"/>
                    </a:lnTo>
                    <a:lnTo>
                      <a:pt x="153" y="100"/>
                    </a:lnTo>
                    <a:lnTo>
                      <a:pt x="141" y="100"/>
                    </a:lnTo>
                    <a:lnTo>
                      <a:pt x="114" y="99"/>
                    </a:lnTo>
                    <a:lnTo>
                      <a:pt x="114" y="99"/>
                    </a:lnTo>
                    <a:lnTo>
                      <a:pt x="114" y="89"/>
                    </a:lnTo>
                    <a:lnTo>
                      <a:pt x="114" y="89"/>
                    </a:lnTo>
                    <a:lnTo>
                      <a:pt x="146" y="89"/>
                    </a:lnTo>
                    <a:lnTo>
                      <a:pt x="168" y="90"/>
                    </a:lnTo>
                    <a:lnTo>
                      <a:pt x="185" y="92"/>
                    </a:lnTo>
                    <a:lnTo>
                      <a:pt x="185" y="92"/>
                    </a:lnTo>
                    <a:lnTo>
                      <a:pt x="192" y="92"/>
                    </a:lnTo>
                    <a:lnTo>
                      <a:pt x="197" y="90"/>
                    </a:lnTo>
                    <a:lnTo>
                      <a:pt x="199" y="89"/>
                    </a:lnTo>
                    <a:lnTo>
                      <a:pt x="202" y="83"/>
                    </a:lnTo>
                    <a:lnTo>
                      <a:pt x="202" y="83"/>
                    </a:lnTo>
                    <a:lnTo>
                      <a:pt x="204" y="78"/>
                    </a:lnTo>
                    <a:lnTo>
                      <a:pt x="205" y="73"/>
                    </a:lnTo>
                    <a:lnTo>
                      <a:pt x="204" y="69"/>
                    </a:lnTo>
                    <a:lnTo>
                      <a:pt x="201" y="69"/>
                    </a:lnTo>
                    <a:lnTo>
                      <a:pt x="201" y="69"/>
                    </a:lnTo>
                    <a:lnTo>
                      <a:pt x="195" y="69"/>
                    </a:lnTo>
                    <a:lnTo>
                      <a:pt x="189" y="72"/>
                    </a:lnTo>
                    <a:lnTo>
                      <a:pt x="181" y="73"/>
                    </a:lnTo>
                    <a:lnTo>
                      <a:pt x="168" y="75"/>
                    </a:lnTo>
                    <a:lnTo>
                      <a:pt x="168" y="75"/>
                    </a:lnTo>
                    <a:lnTo>
                      <a:pt x="99" y="75"/>
                    </a:lnTo>
                    <a:lnTo>
                      <a:pt x="99" y="75"/>
                    </a:lnTo>
                    <a:lnTo>
                      <a:pt x="62" y="75"/>
                    </a:lnTo>
                    <a:lnTo>
                      <a:pt x="31" y="76"/>
                    </a:lnTo>
                    <a:lnTo>
                      <a:pt x="31" y="76"/>
                    </a:lnTo>
                    <a:lnTo>
                      <a:pt x="18" y="76"/>
                    </a:lnTo>
                    <a:lnTo>
                      <a:pt x="12" y="75"/>
                    </a:lnTo>
                    <a:lnTo>
                      <a:pt x="12" y="75"/>
                    </a:lnTo>
                    <a:lnTo>
                      <a:pt x="10" y="76"/>
                    </a:lnTo>
                    <a:lnTo>
                      <a:pt x="5" y="78"/>
                    </a:lnTo>
                    <a:lnTo>
                      <a:pt x="2" y="82"/>
                    </a:lnTo>
                    <a:lnTo>
                      <a:pt x="0" y="89"/>
                    </a:lnTo>
                    <a:lnTo>
                      <a:pt x="0" y="89"/>
                    </a:lnTo>
                    <a:lnTo>
                      <a:pt x="0" y="92"/>
                    </a:lnTo>
                    <a:lnTo>
                      <a:pt x="1" y="93"/>
                    </a:lnTo>
                    <a:lnTo>
                      <a:pt x="2" y="95"/>
                    </a:lnTo>
                    <a:lnTo>
                      <a:pt x="5" y="96"/>
                    </a:lnTo>
                    <a:lnTo>
                      <a:pt x="11" y="95"/>
                    </a:lnTo>
                    <a:lnTo>
                      <a:pt x="19" y="93"/>
                    </a:lnTo>
                    <a:lnTo>
                      <a:pt x="19" y="93"/>
                    </a:lnTo>
                    <a:lnTo>
                      <a:pt x="41" y="90"/>
                    </a:lnTo>
                    <a:lnTo>
                      <a:pt x="65" y="89"/>
                    </a:lnTo>
                    <a:lnTo>
                      <a:pt x="65" y="89"/>
                    </a:lnTo>
                    <a:lnTo>
                      <a:pt x="90" y="89"/>
                    </a:lnTo>
                    <a:lnTo>
                      <a:pt x="90" y="89"/>
                    </a:lnTo>
                    <a:lnTo>
                      <a:pt x="93" y="89"/>
                    </a:lnTo>
                    <a:lnTo>
                      <a:pt x="93" y="89"/>
                    </a:lnTo>
                    <a:lnTo>
                      <a:pt x="93" y="99"/>
                    </a:lnTo>
                    <a:lnTo>
                      <a:pt x="93" y="99"/>
                    </a:lnTo>
                    <a:lnTo>
                      <a:pt x="69" y="99"/>
                    </a:lnTo>
                    <a:lnTo>
                      <a:pt x="69" y="99"/>
                    </a:lnTo>
                    <a:lnTo>
                      <a:pt x="51" y="100"/>
                    </a:lnTo>
                    <a:lnTo>
                      <a:pt x="39" y="100"/>
                    </a:lnTo>
                    <a:lnTo>
                      <a:pt x="39" y="100"/>
                    </a:lnTo>
                    <a:lnTo>
                      <a:pt x="32" y="100"/>
                    </a:lnTo>
                    <a:lnTo>
                      <a:pt x="27" y="103"/>
                    </a:lnTo>
                    <a:lnTo>
                      <a:pt x="24" y="109"/>
                    </a:lnTo>
                    <a:lnTo>
                      <a:pt x="22" y="116"/>
                    </a:lnTo>
                    <a:lnTo>
                      <a:pt x="22" y="116"/>
                    </a:lnTo>
                    <a:lnTo>
                      <a:pt x="22" y="117"/>
                    </a:lnTo>
                    <a:lnTo>
                      <a:pt x="24" y="119"/>
                    </a:lnTo>
                    <a:lnTo>
                      <a:pt x="29" y="119"/>
                    </a:lnTo>
                    <a:lnTo>
                      <a:pt x="29" y="119"/>
                    </a:lnTo>
                    <a:lnTo>
                      <a:pt x="34" y="119"/>
                    </a:lnTo>
                    <a:lnTo>
                      <a:pt x="44" y="116"/>
                    </a:lnTo>
                    <a:lnTo>
                      <a:pt x="62" y="113"/>
                    </a:lnTo>
                    <a:lnTo>
                      <a:pt x="93" y="113"/>
                    </a:lnTo>
                    <a:lnTo>
                      <a:pt x="93" y="113"/>
                    </a:lnTo>
                    <a:lnTo>
                      <a:pt x="136" y="114"/>
                    </a:lnTo>
                    <a:lnTo>
                      <a:pt x="163" y="116"/>
                    </a:lnTo>
                    <a:lnTo>
                      <a:pt x="163" y="116"/>
                    </a:lnTo>
                    <a:lnTo>
                      <a:pt x="164" y="120"/>
                    </a:lnTo>
                    <a:lnTo>
                      <a:pt x="164" y="126"/>
                    </a:lnTo>
                    <a:lnTo>
                      <a:pt x="164" y="126"/>
                    </a:lnTo>
                    <a:lnTo>
                      <a:pt x="143" y="124"/>
                    </a:lnTo>
                    <a:lnTo>
                      <a:pt x="104" y="123"/>
                    </a:lnTo>
                    <a:lnTo>
                      <a:pt x="104" y="123"/>
                    </a:lnTo>
                    <a:lnTo>
                      <a:pt x="62" y="124"/>
                    </a:lnTo>
                    <a:lnTo>
                      <a:pt x="35" y="126"/>
                    </a:lnTo>
                    <a:lnTo>
                      <a:pt x="35" y="126"/>
                    </a:lnTo>
                    <a:lnTo>
                      <a:pt x="29" y="126"/>
                    </a:lnTo>
                    <a:lnTo>
                      <a:pt x="25" y="127"/>
                    </a:lnTo>
                    <a:lnTo>
                      <a:pt x="21" y="130"/>
                    </a:lnTo>
                    <a:lnTo>
                      <a:pt x="18" y="134"/>
                    </a:lnTo>
                    <a:lnTo>
                      <a:pt x="18" y="134"/>
                    </a:lnTo>
                    <a:lnTo>
                      <a:pt x="18" y="137"/>
                    </a:lnTo>
                    <a:lnTo>
                      <a:pt x="19" y="139"/>
                    </a:lnTo>
                    <a:lnTo>
                      <a:pt x="22" y="141"/>
                    </a:lnTo>
                    <a:lnTo>
                      <a:pt x="27" y="144"/>
                    </a:lnTo>
                    <a:lnTo>
                      <a:pt x="27" y="146"/>
                    </a:lnTo>
                    <a:lnTo>
                      <a:pt x="28" y="148"/>
                    </a:lnTo>
                    <a:lnTo>
                      <a:pt x="28" y="148"/>
                    </a:lnTo>
                    <a:lnTo>
                      <a:pt x="27" y="151"/>
                    </a:lnTo>
                    <a:lnTo>
                      <a:pt x="25" y="154"/>
                    </a:lnTo>
                    <a:lnTo>
                      <a:pt x="21" y="161"/>
                    </a:lnTo>
                    <a:lnTo>
                      <a:pt x="19" y="165"/>
                    </a:lnTo>
                    <a:lnTo>
                      <a:pt x="19" y="168"/>
                    </a:lnTo>
                    <a:lnTo>
                      <a:pt x="21" y="170"/>
                    </a:lnTo>
                    <a:lnTo>
                      <a:pt x="25" y="171"/>
                    </a:lnTo>
                    <a:lnTo>
                      <a:pt x="25" y="171"/>
                    </a:lnTo>
                    <a:lnTo>
                      <a:pt x="29" y="170"/>
                    </a:lnTo>
                    <a:lnTo>
                      <a:pt x="34" y="168"/>
                    </a:lnTo>
                    <a:lnTo>
                      <a:pt x="42" y="165"/>
                    </a:lnTo>
                    <a:lnTo>
                      <a:pt x="59" y="163"/>
                    </a:lnTo>
                    <a:lnTo>
                      <a:pt x="72" y="161"/>
                    </a:lnTo>
                    <a:lnTo>
                      <a:pt x="90" y="161"/>
                    </a:lnTo>
                    <a:lnTo>
                      <a:pt x="90" y="161"/>
                    </a:lnTo>
                    <a:lnTo>
                      <a:pt x="120" y="163"/>
                    </a:lnTo>
                    <a:lnTo>
                      <a:pt x="147" y="165"/>
                    </a:lnTo>
                    <a:lnTo>
                      <a:pt x="180" y="171"/>
                    </a:lnTo>
                    <a:lnTo>
                      <a:pt x="180" y="171"/>
                    </a:lnTo>
                    <a:lnTo>
                      <a:pt x="187" y="171"/>
                    </a:lnTo>
                    <a:lnTo>
                      <a:pt x="192" y="171"/>
                    </a:lnTo>
                    <a:lnTo>
                      <a:pt x="197" y="168"/>
                    </a:lnTo>
                    <a:lnTo>
                      <a:pt x="199" y="163"/>
                    </a:lnTo>
                    <a:lnTo>
                      <a:pt x="199" y="163"/>
                    </a:lnTo>
                    <a:lnTo>
                      <a:pt x="202" y="155"/>
                    </a:lnTo>
                    <a:lnTo>
                      <a:pt x="202" y="148"/>
                    </a:lnTo>
                    <a:lnTo>
                      <a:pt x="202" y="144"/>
                    </a:lnTo>
                    <a:lnTo>
                      <a:pt x="201" y="144"/>
                    </a:lnTo>
                    <a:lnTo>
                      <a:pt x="198" y="143"/>
                    </a:lnTo>
                    <a:close/>
                    <a:moveTo>
                      <a:pt x="28" y="59"/>
                    </a:moveTo>
                    <a:lnTo>
                      <a:pt x="28" y="59"/>
                    </a:lnTo>
                    <a:lnTo>
                      <a:pt x="29" y="64"/>
                    </a:lnTo>
                    <a:lnTo>
                      <a:pt x="31" y="66"/>
                    </a:lnTo>
                    <a:lnTo>
                      <a:pt x="32" y="68"/>
                    </a:lnTo>
                    <a:lnTo>
                      <a:pt x="35" y="68"/>
                    </a:lnTo>
                    <a:lnTo>
                      <a:pt x="41" y="66"/>
                    </a:lnTo>
                    <a:lnTo>
                      <a:pt x="46" y="65"/>
                    </a:lnTo>
                    <a:lnTo>
                      <a:pt x="46" y="65"/>
                    </a:lnTo>
                    <a:lnTo>
                      <a:pt x="49" y="64"/>
                    </a:lnTo>
                    <a:lnTo>
                      <a:pt x="56" y="62"/>
                    </a:lnTo>
                    <a:lnTo>
                      <a:pt x="73" y="61"/>
                    </a:lnTo>
                    <a:lnTo>
                      <a:pt x="104" y="61"/>
                    </a:lnTo>
                    <a:lnTo>
                      <a:pt x="104" y="61"/>
                    </a:lnTo>
                    <a:lnTo>
                      <a:pt x="136" y="61"/>
                    </a:lnTo>
                    <a:lnTo>
                      <a:pt x="154" y="62"/>
                    </a:lnTo>
                    <a:lnTo>
                      <a:pt x="165" y="64"/>
                    </a:lnTo>
                    <a:lnTo>
                      <a:pt x="172" y="64"/>
                    </a:lnTo>
                    <a:lnTo>
                      <a:pt x="172" y="64"/>
                    </a:lnTo>
                    <a:lnTo>
                      <a:pt x="177" y="64"/>
                    </a:lnTo>
                    <a:lnTo>
                      <a:pt x="180" y="62"/>
                    </a:lnTo>
                    <a:lnTo>
                      <a:pt x="181" y="59"/>
                    </a:lnTo>
                    <a:lnTo>
                      <a:pt x="182" y="57"/>
                    </a:lnTo>
                    <a:lnTo>
                      <a:pt x="182" y="49"/>
                    </a:lnTo>
                    <a:lnTo>
                      <a:pt x="182" y="40"/>
                    </a:lnTo>
                    <a:lnTo>
                      <a:pt x="182" y="40"/>
                    </a:lnTo>
                    <a:lnTo>
                      <a:pt x="184" y="23"/>
                    </a:lnTo>
                    <a:lnTo>
                      <a:pt x="187" y="7"/>
                    </a:lnTo>
                    <a:lnTo>
                      <a:pt x="187" y="7"/>
                    </a:lnTo>
                    <a:lnTo>
                      <a:pt x="188" y="4"/>
                    </a:lnTo>
                    <a:lnTo>
                      <a:pt x="188" y="1"/>
                    </a:lnTo>
                    <a:lnTo>
                      <a:pt x="185" y="0"/>
                    </a:lnTo>
                    <a:lnTo>
                      <a:pt x="178" y="0"/>
                    </a:lnTo>
                    <a:lnTo>
                      <a:pt x="178" y="0"/>
                    </a:lnTo>
                    <a:lnTo>
                      <a:pt x="172" y="1"/>
                    </a:lnTo>
                    <a:lnTo>
                      <a:pt x="168" y="3"/>
                    </a:lnTo>
                    <a:lnTo>
                      <a:pt x="165" y="6"/>
                    </a:lnTo>
                    <a:lnTo>
                      <a:pt x="164" y="8"/>
                    </a:lnTo>
                    <a:lnTo>
                      <a:pt x="164" y="8"/>
                    </a:lnTo>
                    <a:lnTo>
                      <a:pt x="163" y="18"/>
                    </a:lnTo>
                    <a:lnTo>
                      <a:pt x="163" y="18"/>
                    </a:lnTo>
                    <a:lnTo>
                      <a:pt x="141" y="17"/>
                    </a:lnTo>
                    <a:lnTo>
                      <a:pt x="104" y="17"/>
                    </a:lnTo>
                    <a:lnTo>
                      <a:pt x="104" y="17"/>
                    </a:lnTo>
                    <a:lnTo>
                      <a:pt x="69" y="18"/>
                    </a:lnTo>
                    <a:lnTo>
                      <a:pt x="51" y="20"/>
                    </a:lnTo>
                    <a:lnTo>
                      <a:pt x="51" y="20"/>
                    </a:lnTo>
                    <a:lnTo>
                      <a:pt x="49" y="8"/>
                    </a:lnTo>
                    <a:lnTo>
                      <a:pt x="49" y="8"/>
                    </a:lnTo>
                    <a:lnTo>
                      <a:pt x="46" y="4"/>
                    </a:lnTo>
                    <a:lnTo>
                      <a:pt x="44" y="1"/>
                    </a:lnTo>
                    <a:lnTo>
                      <a:pt x="39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27" y="0"/>
                    </a:lnTo>
                    <a:lnTo>
                      <a:pt x="25" y="1"/>
                    </a:lnTo>
                    <a:lnTo>
                      <a:pt x="24" y="6"/>
                    </a:lnTo>
                    <a:lnTo>
                      <a:pt x="24" y="6"/>
                    </a:lnTo>
                    <a:lnTo>
                      <a:pt x="25" y="13"/>
                    </a:lnTo>
                    <a:lnTo>
                      <a:pt x="28" y="23"/>
                    </a:lnTo>
                    <a:lnTo>
                      <a:pt x="32" y="34"/>
                    </a:lnTo>
                    <a:lnTo>
                      <a:pt x="34" y="42"/>
                    </a:lnTo>
                    <a:lnTo>
                      <a:pt x="34" y="42"/>
                    </a:lnTo>
                    <a:lnTo>
                      <a:pt x="32" y="48"/>
                    </a:lnTo>
                    <a:lnTo>
                      <a:pt x="31" y="51"/>
                    </a:lnTo>
                    <a:lnTo>
                      <a:pt x="29" y="54"/>
                    </a:lnTo>
                    <a:lnTo>
                      <a:pt x="28" y="59"/>
                    </a:lnTo>
                    <a:close/>
                    <a:moveTo>
                      <a:pt x="104" y="30"/>
                    </a:moveTo>
                    <a:lnTo>
                      <a:pt x="104" y="30"/>
                    </a:lnTo>
                    <a:lnTo>
                      <a:pt x="137" y="30"/>
                    </a:lnTo>
                    <a:lnTo>
                      <a:pt x="161" y="31"/>
                    </a:lnTo>
                    <a:lnTo>
                      <a:pt x="161" y="31"/>
                    </a:lnTo>
                    <a:lnTo>
                      <a:pt x="161" y="33"/>
                    </a:lnTo>
                    <a:lnTo>
                      <a:pt x="161" y="33"/>
                    </a:lnTo>
                    <a:lnTo>
                      <a:pt x="160" y="49"/>
                    </a:lnTo>
                    <a:lnTo>
                      <a:pt x="160" y="49"/>
                    </a:lnTo>
                    <a:lnTo>
                      <a:pt x="144" y="48"/>
                    </a:lnTo>
                    <a:lnTo>
                      <a:pt x="104" y="47"/>
                    </a:lnTo>
                    <a:lnTo>
                      <a:pt x="104" y="47"/>
                    </a:lnTo>
                    <a:lnTo>
                      <a:pt x="66" y="48"/>
                    </a:lnTo>
                    <a:lnTo>
                      <a:pt x="53" y="49"/>
                    </a:lnTo>
                    <a:lnTo>
                      <a:pt x="53" y="49"/>
                    </a:lnTo>
                    <a:lnTo>
                      <a:pt x="53" y="38"/>
                    </a:lnTo>
                    <a:lnTo>
                      <a:pt x="53" y="38"/>
                    </a:lnTo>
                    <a:lnTo>
                      <a:pt x="53" y="33"/>
                    </a:lnTo>
                    <a:lnTo>
                      <a:pt x="53" y="33"/>
                    </a:lnTo>
                    <a:lnTo>
                      <a:pt x="73" y="31"/>
                    </a:lnTo>
                    <a:lnTo>
                      <a:pt x="104" y="3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78" name="Freeform 20"/>
              <p:cNvSpPr>
                <a:spLocks noEditPoints="1"/>
              </p:cNvSpPr>
              <p:nvPr userDrawn="1"/>
            </p:nvSpPr>
            <p:spPr bwMode="auto">
              <a:xfrm>
                <a:off x="2340504" y="-510656"/>
                <a:ext cx="355600" cy="242888"/>
              </a:xfrm>
              <a:custGeom>
                <a:avLst/>
                <a:gdLst>
                  <a:gd name="T0" fmla="*/ 72 w 224"/>
                  <a:gd name="T1" fmla="*/ 20 h 153"/>
                  <a:gd name="T2" fmla="*/ 166 w 224"/>
                  <a:gd name="T3" fmla="*/ 19 h 153"/>
                  <a:gd name="T4" fmla="*/ 163 w 224"/>
                  <a:gd name="T5" fmla="*/ 81 h 153"/>
                  <a:gd name="T6" fmla="*/ 163 w 224"/>
                  <a:gd name="T7" fmla="*/ 98 h 153"/>
                  <a:gd name="T8" fmla="*/ 169 w 224"/>
                  <a:gd name="T9" fmla="*/ 101 h 153"/>
                  <a:gd name="T10" fmla="*/ 180 w 224"/>
                  <a:gd name="T11" fmla="*/ 94 h 153"/>
                  <a:gd name="T12" fmla="*/ 187 w 224"/>
                  <a:gd name="T13" fmla="*/ 61 h 153"/>
                  <a:gd name="T14" fmla="*/ 187 w 224"/>
                  <a:gd name="T15" fmla="*/ 40 h 153"/>
                  <a:gd name="T16" fmla="*/ 196 w 224"/>
                  <a:gd name="T17" fmla="*/ 17 h 153"/>
                  <a:gd name="T18" fmla="*/ 196 w 224"/>
                  <a:gd name="T19" fmla="*/ 9 h 153"/>
                  <a:gd name="T20" fmla="*/ 184 w 224"/>
                  <a:gd name="T21" fmla="*/ 0 h 153"/>
                  <a:gd name="T22" fmla="*/ 164 w 224"/>
                  <a:gd name="T23" fmla="*/ 3 h 153"/>
                  <a:gd name="T24" fmla="*/ 108 w 224"/>
                  <a:gd name="T25" fmla="*/ 6 h 153"/>
                  <a:gd name="T26" fmla="*/ 47 w 224"/>
                  <a:gd name="T27" fmla="*/ 2 h 153"/>
                  <a:gd name="T28" fmla="*/ 34 w 224"/>
                  <a:gd name="T29" fmla="*/ 2 h 153"/>
                  <a:gd name="T30" fmla="*/ 24 w 224"/>
                  <a:gd name="T31" fmla="*/ 17 h 153"/>
                  <a:gd name="T32" fmla="*/ 26 w 224"/>
                  <a:gd name="T33" fmla="*/ 23 h 153"/>
                  <a:gd name="T34" fmla="*/ 41 w 224"/>
                  <a:gd name="T35" fmla="*/ 25 h 153"/>
                  <a:gd name="T36" fmla="*/ 220 w 224"/>
                  <a:gd name="T37" fmla="*/ 123 h 153"/>
                  <a:gd name="T38" fmla="*/ 162 w 224"/>
                  <a:gd name="T39" fmla="*/ 131 h 153"/>
                  <a:gd name="T40" fmla="*/ 138 w 224"/>
                  <a:gd name="T41" fmla="*/ 129 h 153"/>
                  <a:gd name="T42" fmla="*/ 139 w 224"/>
                  <a:gd name="T43" fmla="*/ 80 h 153"/>
                  <a:gd name="T44" fmla="*/ 138 w 224"/>
                  <a:gd name="T45" fmla="*/ 67 h 153"/>
                  <a:gd name="T46" fmla="*/ 128 w 224"/>
                  <a:gd name="T47" fmla="*/ 63 h 153"/>
                  <a:gd name="T48" fmla="*/ 113 w 224"/>
                  <a:gd name="T49" fmla="*/ 65 h 153"/>
                  <a:gd name="T50" fmla="*/ 113 w 224"/>
                  <a:gd name="T51" fmla="*/ 87 h 153"/>
                  <a:gd name="T52" fmla="*/ 115 w 224"/>
                  <a:gd name="T53" fmla="*/ 125 h 153"/>
                  <a:gd name="T54" fmla="*/ 108 w 224"/>
                  <a:gd name="T55" fmla="*/ 128 h 153"/>
                  <a:gd name="T56" fmla="*/ 87 w 224"/>
                  <a:gd name="T57" fmla="*/ 128 h 153"/>
                  <a:gd name="T58" fmla="*/ 88 w 224"/>
                  <a:gd name="T59" fmla="*/ 80 h 153"/>
                  <a:gd name="T60" fmla="*/ 87 w 224"/>
                  <a:gd name="T61" fmla="*/ 67 h 153"/>
                  <a:gd name="T62" fmla="*/ 75 w 224"/>
                  <a:gd name="T63" fmla="*/ 64 h 153"/>
                  <a:gd name="T64" fmla="*/ 62 w 224"/>
                  <a:gd name="T65" fmla="*/ 65 h 153"/>
                  <a:gd name="T66" fmla="*/ 62 w 224"/>
                  <a:gd name="T67" fmla="*/ 87 h 153"/>
                  <a:gd name="T68" fmla="*/ 64 w 224"/>
                  <a:gd name="T69" fmla="*/ 119 h 153"/>
                  <a:gd name="T70" fmla="*/ 62 w 224"/>
                  <a:gd name="T71" fmla="*/ 129 h 153"/>
                  <a:gd name="T72" fmla="*/ 24 w 224"/>
                  <a:gd name="T73" fmla="*/ 129 h 153"/>
                  <a:gd name="T74" fmla="*/ 10 w 224"/>
                  <a:gd name="T75" fmla="*/ 129 h 153"/>
                  <a:gd name="T76" fmla="*/ 0 w 224"/>
                  <a:gd name="T77" fmla="*/ 145 h 153"/>
                  <a:gd name="T78" fmla="*/ 2 w 224"/>
                  <a:gd name="T79" fmla="*/ 150 h 153"/>
                  <a:gd name="T80" fmla="*/ 16 w 224"/>
                  <a:gd name="T81" fmla="*/ 150 h 153"/>
                  <a:gd name="T82" fmla="*/ 33 w 224"/>
                  <a:gd name="T83" fmla="*/ 147 h 153"/>
                  <a:gd name="T84" fmla="*/ 84 w 224"/>
                  <a:gd name="T85" fmla="*/ 143 h 153"/>
                  <a:gd name="T86" fmla="*/ 156 w 224"/>
                  <a:gd name="T87" fmla="*/ 147 h 153"/>
                  <a:gd name="T88" fmla="*/ 206 w 224"/>
                  <a:gd name="T89" fmla="*/ 153 h 153"/>
                  <a:gd name="T90" fmla="*/ 217 w 224"/>
                  <a:gd name="T91" fmla="*/ 150 h 153"/>
                  <a:gd name="T92" fmla="*/ 224 w 224"/>
                  <a:gd name="T93" fmla="*/ 136 h 153"/>
                  <a:gd name="T94" fmla="*/ 221 w 224"/>
                  <a:gd name="T95" fmla="*/ 12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4" h="153">
                    <a:moveTo>
                      <a:pt x="50" y="23"/>
                    </a:moveTo>
                    <a:lnTo>
                      <a:pt x="50" y="23"/>
                    </a:lnTo>
                    <a:lnTo>
                      <a:pt x="72" y="20"/>
                    </a:lnTo>
                    <a:lnTo>
                      <a:pt x="102" y="19"/>
                    </a:lnTo>
                    <a:lnTo>
                      <a:pt x="166" y="19"/>
                    </a:lnTo>
                    <a:lnTo>
                      <a:pt x="166" y="19"/>
                    </a:lnTo>
                    <a:lnTo>
                      <a:pt x="164" y="73"/>
                    </a:lnTo>
                    <a:lnTo>
                      <a:pt x="164" y="73"/>
                    </a:lnTo>
                    <a:lnTo>
                      <a:pt x="163" y="81"/>
                    </a:lnTo>
                    <a:lnTo>
                      <a:pt x="162" y="91"/>
                    </a:lnTo>
                    <a:lnTo>
                      <a:pt x="162" y="95"/>
                    </a:lnTo>
                    <a:lnTo>
                      <a:pt x="163" y="98"/>
                    </a:lnTo>
                    <a:lnTo>
                      <a:pt x="166" y="99"/>
                    </a:lnTo>
                    <a:lnTo>
                      <a:pt x="169" y="101"/>
                    </a:lnTo>
                    <a:lnTo>
                      <a:pt x="169" y="101"/>
                    </a:lnTo>
                    <a:lnTo>
                      <a:pt x="173" y="101"/>
                    </a:lnTo>
                    <a:lnTo>
                      <a:pt x="176" y="99"/>
                    </a:lnTo>
                    <a:lnTo>
                      <a:pt x="180" y="94"/>
                    </a:lnTo>
                    <a:lnTo>
                      <a:pt x="184" y="88"/>
                    </a:lnTo>
                    <a:lnTo>
                      <a:pt x="186" y="80"/>
                    </a:lnTo>
                    <a:lnTo>
                      <a:pt x="187" y="61"/>
                    </a:lnTo>
                    <a:lnTo>
                      <a:pt x="187" y="46"/>
                    </a:lnTo>
                    <a:lnTo>
                      <a:pt x="187" y="46"/>
                    </a:lnTo>
                    <a:lnTo>
                      <a:pt x="187" y="40"/>
                    </a:lnTo>
                    <a:lnTo>
                      <a:pt x="189" y="34"/>
                    </a:lnTo>
                    <a:lnTo>
                      <a:pt x="191" y="25"/>
                    </a:lnTo>
                    <a:lnTo>
                      <a:pt x="196" y="17"/>
                    </a:lnTo>
                    <a:lnTo>
                      <a:pt x="197" y="13"/>
                    </a:lnTo>
                    <a:lnTo>
                      <a:pt x="197" y="13"/>
                    </a:lnTo>
                    <a:lnTo>
                      <a:pt x="196" y="9"/>
                    </a:lnTo>
                    <a:lnTo>
                      <a:pt x="193" y="5"/>
                    </a:lnTo>
                    <a:lnTo>
                      <a:pt x="189" y="2"/>
                    </a:lnTo>
                    <a:lnTo>
                      <a:pt x="184" y="0"/>
                    </a:lnTo>
                    <a:lnTo>
                      <a:pt x="184" y="0"/>
                    </a:lnTo>
                    <a:lnTo>
                      <a:pt x="176" y="2"/>
                    </a:lnTo>
                    <a:lnTo>
                      <a:pt x="164" y="3"/>
                    </a:lnTo>
                    <a:lnTo>
                      <a:pt x="143" y="5"/>
                    </a:lnTo>
                    <a:lnTo>
                      <a:pt x="108" y="6"/>
                    </a:lnTo>
                    <a:lnTo>
                      <a:pt x="108" y="6"/>
                    </a:lnTo>
                    <a:lnTo>
                      <a:pt x="79" y="5"/>
                    </a:lnTo>
                    <a:lnTo>
                      <a:pt x="60" y="3"/>
                    </a:lnTo>
                    <a:lnTo>
                      <a:pt x="47" y="2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4" y="2"/>
                    </a:lnTo>
                    <a:lnTo>
                      <a:pt x="30" y="5"/>
                    </a:lnTo>
                    <a:lnTo>
                      <a:pt x="27" y="10"/>
                    </a:lnTo>
                    <a:lnTo>
                      <a:pt x="24" y="17"/>
                    </a:lnTo>
                    <a:lnTo>
                      <a:pt x="24" y="17"/>
                    </a:lnTo>
                    <a:lnTo>
                      <a:pt x="24" y="22"/>
                    </a:lnTo>
                    <a:lnTo>
                      <a:pt x="26" y="23"/>
                    </a:lnTo>
                    <a:lnTo>
                      <a:pt x="28" y="25"/>
                    </a:lnTo>
                    <a:lnTo>
                      <a:pt x="33" y="26"/>
                    </a:lnTo>
                    <a:lnTo>
                      <a:pt x="41" y="25"/>
                    </a:lnTo>
                    <a:lnTo>
                      <a:pt x="50" y="23"/>
                    </a:lnTo>
                    <a:close/>
                    <a:moveTo>
                      <a:pt x="220" y="123"/>
                    </a:moveTo>
                    <a:lnTo>
                      <a:pt x="220" y="123"/>
                    </a:lnTo>
                    <a:lnTo>
                      <a:pt x="197" y="126"/>
                    </a:lnTo>
                    <a:lnTo>
                      <a:pt x="180" y="129"/>
                    </a:lnTo>
                    <a:lnTo>
                      <a:pt x="162" y="131"/>
                    </a:lnTo>
                    <a:lnTo>
                      <a:pt x="162" y="131"/>
                    </a:lnTo>
                    <a:lnTo>
                      <a:pt x="138" y="129"/>
                    </a:lnTo>
                    <a:lnTo>
                      <a:pt x="138" y="129"/>
                    </a:lnTo>
                    <a:lnTo>
                      <a:pt x="138" y="105"/>
                    </a:lnTo>
                    <a:lnTo>
                      <a:pt x="139" y="80"/>
                    </a:lnTo>
                    <a:lnTo>
                      <a:pt x="139" y="80"/>
                    </a:lnTo>
                    <a:lnTo>
                      <a:pt x="139" y="74"/>
                    </a:lnTo>
                    <a:lnTo>
                      <a:pt x="139" y="68"/>
                    </a:lnTo>
                    <a:lnTo>
                      <a:pt x="138" y="67"/>
                    </a:lnTo>
                    <a:lnTo>
                      <a:pt x="135" y="65"/>
                    </a:lnTo>
                    <a:lnTo>
                      <a:pt x="128" y="63"/>
                    </a:lnTo>
                    <a:lnTo>
                      <a:pt x="128" y="63"/>
                    </a:lnTo>
                    <a:lnTo>
                      <a:pt x="122" y="63"/>
                    </a:lnTo>
                    <a:lnTo>
                      <a:pt x="116" y="64"/>
                    </a:lnTo>
                    <a:lnTo>
                      <a:pt x="113" y="65"/>
                    </a:lnTo>
                    <a:lnTo>
                      <a:pt x="112" y="70"/>
                    </a:lnTo>
                    <a:lnTo>
                      <a:pt x="112" y="70"/>
                    </a:lnTo>
                    <a:lnTo>
                      <a:pt x="113" y="87"/>
                    </a:lnTo>
                    <a:lnTo>
                      <a:pt x="116" y="111"/>
                    </a:lnTo>
                    <a:lnTo>
                      <a:pt x="116" y="111"/>
                    </a:lnTo>
                    <a:lnTo>
                      <a:pt x="115" y="125"/>
                    </a:lnTo>
                    <a:lnTo>
                      <a:pt x="115" y="128"/>
                    </a:lnTo>
                    <a:lnTo>
                      <a:pt x="115" y="128"/>
                    </a:lnTo>
                    <a:lnTo>
                      <a:pt x="108" y="128"/>
                    </a:lnTo>
                    <a:lnTo>
                      <a:pt x="108" y="128"/>
                    </a:lnTo>
                    <a:lnTo>
                      <a:pt x="87" y="128"/>
                    </a:lnTo>
                    <a:lnTo>
                      <a:pt x="87" y="128"/>
                    </a:lnTo>
                    <a:lnTo>
                      <a:pt x="87" y="104"/>
                    </a:lnTo>
                    <a:lnTo>
                      <a:pt x="88" y="80"/>
                    </a:lnTo>
                    <a:lnTo>
                      <a:pt x="88" y="80"/>
                    </a:lnTo>
                    <a:lnTo>
                      <a:pt x="88" y="74"/>
                    </a:lnTo>
                    <a:lnTo>
                      <a:pt x="88" y="68"/>
                    </a:lnTo>
                    <a:lnTo>
                      <a:pt x="87" y="67"/>
                    </a:lnTo>
                    <a:lnTo>
                      <a:pt x="84" y="65"/>
                    </a:lnTo>
                    <a:lnTo>
                      <a:pt x="75" y="64"/>
                    </a:lnTo>
                    <a:lnTo>
                      <a:pt x="75" y="64"/>
                    </a:lnTo>
                    <a:lnTo>
                      <a:pt x="70" y="63"/>
                    </a:lnTo>
                    <a:lnTo>
                      <a:pt x="65" y="64"/>
                    </a:lnTo>
                    <a:lnTo>
                      <a:pt x="62" y="65"/>
                    </a:lnTo>
                    <a:lnTo>
                      <a:pt x="61" y="70"/>
                    </a:lnTo>
                    <a:lnTo>
                      <a:pt x="61" y="70"/>
                    </a:lnTo>
                    <a:lnTo>
                      <a:pt x="62" y="87"/>
                    </a:lnTo>
                    <a:lnTo>
                      <a:pt x="65" y="111"/>
                    </a:lnTo>
                    <a:lnTo>
                      <a:pt x="65" y="111"/>
                    </a:lnTo>
                    <a:lnTo>
                      <a:pt x="64" y="119"/>
                    </a:lnTo>
                    <a:lnTo>
                      <a:pt x="64" y="125"/>
                    </a:lnTo>
                    <a:lnTo>
                      <a:pt x="62" y="129"/>
                    </a:lnTo>
                    <a:lnTo>
                      <a:pt x="62" y="129"/>
                    </a:lnTo>
                    <a:lnTo>
                      <a:pt x="38" y="131"/>
                    </a:lnTo>
                    <a:lnTo>
                      <a:pt x="38" y="131"/>
                    </a:lnTo>
                    <a:lnTo>
                      <a:pt x="24" y="129"/>
                    </a:lnTo>
                    <a:lnTo>
                      <a:pt x="14" y="128"/>
                    </a:lnTo>
                    <a:lnTo>
                      <a:pt x="14" y="128"/>
                    </a:lnTo>
                    <a:lnTo>
                      <a:pt x="10" y="129"/>
                    </a:lnTo>
                    <a:lnTo>
                      <a:pt x="6" y="132"/>
                    </a:lnTo>
                    <a:lnTo>
                      <a:pt x="3" y="136"/>
                    </a:lnTo>
                    <a:lnTo>
                      <a:pt x="0" y="145"/>
                    </a:lnTo>
                    <a:lnTo>
                      <a:pt x="0" y="145"/>
                    </a:lnTo>
                    <a:lnTo>
                      <a:pt x="0" y="147"/>
                    </a:lnTo>
                    <a:lnTo>
                      <a:pt x="2" y="150"/>
                    </a:lnTo>
                    <a:lnTo>
                      <a:pt x="4" y="152"/>
                    </a:lnTo>
                    <a:lnTo>
                      <a:pt x="7" y="152"/>
                    </a:lnTo>
                    <a:lnTo>
                      <a:pt x="16" y="150"/>
                    </a:lnTo>
                    <a:lnTo>
                      <a:pt x="24" y="149"/>
                    </a:lnTo>
                    <a:lnTo>
                      <a:pt x="24" y="149"/>
                    </a:lnTo>
                    <a:lnTo>
                      <a:pt x="33" y="147"/>
                    </a:lnTo>
                    <a:lnTo>
                      <a:pt x="43" y="145"/>
                    </a:lnTo>
                    <a:lnTo>
                      <a:pt x="60" y="143"/>
                    </a:lnTo>
                    <a:lnTo>
                      <a:pt x="84" y="143"/>
                    </a:lnTo>
                    <a:lnTo>
                      <a:pt x="84" y="143"/>
                    </a:lnTo>
                    <a:lnTo>
                      <a:pt x="122" y="145"/>
                    </a:lnTo>
                    <a:lnTo>
                      <a:pt x="156" y="147"/>
                    </a:lnTo>
                    <a:lnTo>
                      <a:pt x="196" y="153"/>
                    </a:lnTo>
                    <a:lnTo>
                      <a:pt x="196" y="153"/>
                    </a:lnTo>
                    <a:lnTo>
                      <a:pt x="206" y="153"/>
                    </a:lnTo>
                    <a:lnTo>
                      <a:pt x="211" y="153"/>
                    </a:lnTo>
                    <a:lnTo>
                      <a:pt x="214" y="152"/>
                    </a:lnTo>
                    <a:lnTo>
                      <a:pt x="217" y="150"/>
                    </a:lnTo>
                    <a:lnTo>
                      <a:pt x="221" y="143"/>
                    </a:lnTo>
                    <a:lnTo>
                      <a:pt x="221" y="143"/>
                    </a:lnTo>
                    <a:lnTo>
                      <a:pt x="224" y="136"/>
                    </a:lnTo>
                    <a:lnTo>
                      <a:pt x="224" y="129"/>
                    </a:lnTo>
                    <a:lnTo>
                      <a:pt x="223" y="125"/>
                    </a:lnTo>
                    <a:lnTo>
                      <a:pt x="221" y="123"/>
                    </a:lnTo>
                    <a:lnTo>
                      <a:pt x="220" y="12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79" name="Freeform 23"/>
              <p:cNvSpPr>
                <a:spLocks/>
              </p:cNvSpPr>
              <p:nvPr userDrawn="1"/>
            </p:nvSpPr>
            <p:spPr bwMode="auto">
              <a:xfrm>
                <a:off x="1642004" y="-220143"/>
                <a:ext cx="122238" cy="96838"/>
              </a:xfrm>
              <a:custGeom>
                <a:avLst/>
                <a:gdLst>
                  <a:gd name="T0" fmla="*/ 75 w 77"/>
                  <a:gd name="T1" fmla="*/ 0 h 61"/>
                  <a:gd name="T2" fmla="*/ 69 w 77"/>
                  <a:gd name="T3" fmla="*/ 0 h 61"/>
                  <a:gd name="T4" fmla="*/ 66 w 77"/>
                  <a:gd name="T5" fmla="*/ 3 h 61"/>
                  <a:gd name="T6" fmla="*/ 66 w 77"/>
                  <a:gd name="T7" fmla="*/ 3 h 61"/>
                  <a:gd name="T8" fmla="*/ 65 w 77"/>
                  <a:gd name="T9" fmla="*/ 7 h 61"/>
                  <a:gd name="T10" fmla="*/ 55 w 77"/>
                  <a:gd name="T11" fmla="*/ 27 h 61"/>
                  <a:gd name="T12" fmla="*/ 46 w 77"/>
                  <a:gd name="T13" fmla="*/ 39 h 61"/>
                  <a:gd name="T14" fmla="*/ 45 w 77"/>
                  <a:gd name="T15" fmla="*/ 32 h 61"/>
                  <a:gd name="T16" fmla="*/ 45 w 77"/>
                  <a:gd name="T17" fmla="*/ 32 h 61"/>
                  <a:gd name="T18" fmla="*/ 43 w 77"/>
                  <a:gd name="T19" fmla="*/ 10 h 61"/>
                  <a:gd name="T20" fmla="*/ 43 w 77"/>
                  <a:gd name="T21" fmla="*/ 7 h 61"/>
                  <a:gd name="T22" fmla="*/ 43 w 77"/>
                  <a:gd name="T23" fmla="*/ 7 h 61"/>
                  <a:gd name="T24" fmla="*/ 45 w 77"/>
                  <a:gd name="T25" fmla="*/ 5 h 61"/>
                  <a:gd name="T26" fmla="*/ 45 w 77"/>
                  <a:gd name="T27" fmla="*/ 5 h 61"/>
                  <a:gd name="T28" fmla="*/ 42 w 77"/>
                  <a:gd name="T29" fmla="*/ 1 h 61"/>
                  <a:gd name="T30" fmla="*/ 39 w 77"/>
                  <a:gd name="T31" fmla="*/ 1 h 61"/>
                  <a:gd name="T32" fmla="*/ 34 w 77"/>
                  <a:gd name="T33" fmla="*/ 3 h 61"/>
                  <a:gd name="T34" fmla="*/ 31 w 77"/>
                  <a:gd name="T35" fmla="*/ 7 h 61"/>
                  <a:gd name="T36" fmla="*/ 17 w 77"/>
                  <a:gd name="T37" fmla="*/ 42 h 61"/>
                  <a:gd name="T38" fmla="*/ 15 w 77"/>
                  <a:gd name="T39" fmla="*/ 35 h 61"/>
                  <a:gd name="T40" fmla="*/ 15 w 77"/>
                  <a:gd name="T41" fmla="*/ 27 h 61"/>
                  <a:gd name="T42" fmla="*/ 14 w 77"/>
                  <a:gd name="T43" fmla="*/ 7 h 61"/>
                  <a:gd name="T44" fmla="*/ 11 w 77"/>
                  <a:gd name="T45" fmla="*/ 3 h 61"/>
                  <a:gd name="T46" fmla="*/ 7 w 77"/>
                  <a:gd name="T47" fmla="*/ 0 h 61"/>
                  <a:gd name="T48" fmla="*/ 7 w 77"/>
                  <a:gd name="T49" fmla="*/ 0 h 61"/>
                  <a:gd name="T50" fmla="*/ 5 w 77"/>
                  <a:gd name="T51" fmla="*/ 0 h 61"/>
                  <a:gd name="T52" fmla="*/ 1 w 77"/>
                  <a:gd name="T53" fmla="*/ 1 h 61"/>
                  <a:gd name="T54" fmla="*/ 0 w 77"/>
                  <a:gd name="T55" fmla="*/ 3 h 61"/>
                  <a:gd name="T56" fmla="*/ 0 w 77"/>
                  <a:gd name="T57" fmla="*/ 4 h 61"/>
                  <a:gd name="T58" fmla="*/ 4 w 77"/>
                  <a:gd name="T59" fmla="*/ 10 h 61"/>
                  <a:gd name="T60" fmla="*/ 5 w 77"/>
                  <a:gd name="T61" fmla="*/ 20 h 61"/>
                  <a:gd name="T62" fmla="*/ 7 w 77"/>
                  <a:gd name="T63" fmla="*/ 42 h 61"/>
                  <a:gd name="T64" fmla="*/ 7 w 77"/>
                  <a:gd name="T65" fmla="*/ 55 h 61"/>
                  <a:gd name="T66" fmla="*/ 7 w 77"/>
                  <a:gd name="T67" fmla="*/ 58 h 61"/>
                  <a:gd name="T68" fmla="*/ 11 w 77"/>
                  <a:gd name="T69" fmla="*/ 59 h 61"/>
                  <a:gd name="T70" fmla="*/ 18 w 77"/>
                  <a:gd name="T71" fmla="*/ 54 h 61"/>
                  <a:gd name="T72" fmla="*/ 22 w 77"/>
                  <a:gd name="T73" fmla="*/ 48 h 61"/>
                  <a:gd name="T74" fmla="*/ 29 w 77"/>
                  <a:gd name="T75" fmla="*/ 31 h 61"/>
                  <a:gd name="T76" fmla="*/ 35 w 77"/>
                  <a:gd name="T77" fmla="*/ 18 h 61"/>
                  <a:gd name="T78" fmla="*/ 35 w 77"/>
                  <a:gd name="T79" fmla="*/ 20 h 61"/>
                  <a:gd name="T80" fmla="*/ 36 w 77"/>
                  <a:gd name="T81" fmla="*/ 38 h 61"/>
                  <a:gd name="T82" fmla="*/ 39 w 77"/>
                  <a:gd name="T83" fmla="*/ 56 h 61"/>
                  <a:gd name="T84" fmla="*/ 41 w 77"/>
                  <a:gd name="T85" fmla="*/ 59 h 61"/>
                  <a:gd name="T86" fmla="*/ 45 w 77"/>
                  <a:gd name="T87" fmla="*/ 61 h 61"/>
                  <a:gd name="T88" fmla="*/ 49 w 77"/>
                  <a:gd name="T89" fmla="*/ 59 h 61"/>
                  <a:gd name="T90" fmla="*/ 56 w 77"/>
                  <a:gd name="T91" fmla="*/ 45 h 61"/>
                  <a:gd name="T92" fmla="*/ 60 w 77"/>
                  <a:gd name="T93" fmla="*/ 34 h 61"/>
                  <a:gd name="T94" fmla="*/ 72 w 77"/>
                  <a:gd name="T95" fmla="*/ 11 h 61"/>
                  <a:gd name="T96" fmla="*/ 75 w 77"/>
                  <a:gd name="T97" fmla="*/ 7 h 61"/>
                  <a:gd name="T98" fmla="*/ 77 w 77"/>
                  <a:gd name="T99" fmla="*/ 3 h 61"/>
                  <a:gd name="T100" fmla="*/ 77 w 77"/>
                  <a:gd name="T101" fmla="*/ 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77" h="61">
                    <a:moveTo>
                      <a:pt x="76" y="0"/>
                    </a:moveTo>
                    <a:lnTo>
                      <a:pt x="76" y="0"/>
                    </a:lnTo>
                    <a:lnTo>
                      <a:pt x="75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69" y="0"/>
                    </a:lnTo>
                    <a:lnTo>
                      <a:pt x="69" y="0"/>
                    </a:lnTo>
                    <a:lnTo>
                      <a:pt x="68" y="1"/>
                    </a:lnTo>
                    <a:lnTo>
                      <a:pt x="66" y="3"/>
                    </a:lnTo>
                    <a:lnTo>
                      <a:pt x="66" y="3"/>
                    </a:lnTo>
                    <a:lnTo>
                      <a:pt x="66" y="3"/>
                    </a:lnTo>
                    <a:lnTo>
                      <a:pt x="66" y="3"/>
                    </a:lnTo>
                    <a:lnTo>
                      <a:pt x="65" y="4"/>
                    </a:lnTo>
                    <a:lnTo>
                      <a:pt x="65" y="4"/>
                    </a:lnTo>
                    <a:lnTo>
                      <a:pt x="65" y="7"/>
                    </a:lnTo>
                    <a:lnTo>
                      <a:pt x="65" y="7"/>
                    </a:lnTo>
                    <a:lnTo>
                      <a:pt x="55" y="27"/>
                    </a:lnTo>
                    <a:lnTo>
                      <a:pt x="55" y="27"/>
                    </a:lnTo>
                    <a:lnTo>
                      <a:pt x="46" y="44"/>
                    </a:lnTo>
                    <a:lnTo>
                      <a:pt x="46" y="44"/>
                    </a:lnTo>
                    <a:lnTo>
                      <a:pt x="46" y="39"/>
                    </a:lnTo>
                    <a:lnTo>
                      <a:pt x="46" y="39"/>
                    </a:lnTo>
                    <a:lnTo>
                      <a:pt x="45" y="32"/>
                    </a:lnTo>
                    <a:lnTo>
                      <a:pt x="45" y="32"/>
                    </a:lnTo>
                    <a:lnTo>
                      <a:pt x="45" y="32"/>
                    </a:lnTo>
                    <a:lnTo>
                      <a:pt x="45" y="32"/>
                    </a:lnTo>
                    <a:lnTo>
                      <a:pt x="45" y="32"/>
                    </a:lnTo>
                    <a:lnTo>
                      <a:pt x="45" y="21"/>
                    </a:lnTo>
                    <a:lnTo>
                      <a:pt x="45" y="21"/>
                    </a:lnTo>
                    <a:lnTo>
                      <a:pt x="43" y="10"/>
                    </a:lnTo>
                    <a:lnTo>
                      <a:pt x="43" y="8"/>
                    </a:lnTo>
                    <a:lnTo>
                      <a:pt x="43" y="8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5" y="7"/>
                    </a:lnTo>
                    <a:lnTo>
                      <a:pt x="45" y="7"/>
                    </a:lnTo>
                    <a:lnTo>
                      <a:pt x="45" y="5"/>
                    </a:lnTo>
                    <a:lnTo>
                      <a:pt x="45" y="5"/>
                    </a:lnTo>
                    <a:lnTo>
                      <a:pt x="45" y="5"/>
                    </a:lnTo>
                    <a:lnTo>
                      <a:pt x="45" y="5"/>
                    </a:lnTo>
                    <a:lnTo>
                      <a:pt x="43" y="3"/>
                    </a:lnTo>
                    <a:lnTo>
                      <a:pt x="43" y="3"/>
                    </a:lnTo>
                    <a:lnTo>
                      <a:pt x="42" y="1"/>
                    </a:lnTo>
                    <a:lnTo>
                      <a:pt x="42" y="1"/>
                    </a:lnTo>
                    <a:lnTo>
                      <a:pt x="39" y="1"/>
                    </a:lnTo>
                    <a:lnTo>
                      <a:pt x="39" y="1"/>
                    </a:lnTo>
                    <a:lnTo>
                      <a:pt x="38" y="1"/>
                    </a:lnTo>
                    <a:lnTo>
                      <a:pt x="38" y="1"/>
                    </a:lnTo>
                    <a:lnTo>
                      <a:pt x="34" y="3"/>
                    </a:lnTo>
                    <a:lnTo>
                      <a:pt x="34" y="3"/>
                    </a:lnTo>
                    <a:lnTo>
                      <a:pt x="31" y="7"/>
                    </a:lnTo>
                    <a:lnTo>
                      <a:pt x="31" y="7"/>
                    </a:lnTo>
                    <a:lnTo>
                      <a:pt x="24" y="27"/>
                    </a:lnTo>
                    <a:lnTo>
                      <a:pt x="24" y="27"/>
                    </a:lnTo>
                    <a:lnTo>
                      <a:pt x="17" y="42"/>
                    </a:lnTo>
                    <a:lnTo>
                      <a:pt x="17" y="42"/>
                    </a:lnTo>
                    <a:lnTo>
                      <a:pt x="15" y="35"/>
                    </a:lnTo>
                    <a:lnTo>
                      <a:pt x="15" y="35"/>
                    </a:lnTo>
                    <a:lnTo>
                      <a:pt x="15" y="27"/>
                    </a:lnTo>
                    <a:lnTo>
                      <a:pt x="15" y="27"/>
                    </a:lnTo>
                    <a:lnTo>
                      <a:pt x="15" y="27"/>
                    </a:lnTo>
                    <a:lnTo>
                      <a:pt x="14" y="17"/>
                    </a:lnTo>
                    <a:lnTo>
                      <a:pt x="14" y="17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1" y="3"/>
                    </a:lnTo>
                    <a:lnTo>
                      <a:pt x="11" y="3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4" y="10"/>
                    </a:lnTo>
                    <a:lnTo>
                      <a:pt x="4" y="10"/>
                    </a:lnTo>
                    <a:lnTo>
                      <a:pt x="5" y="20"/>
                    </a:lnTo>
                    <a:lnTo>
                      <a:pt x="5" y="20"/>
                    </a:lnTo>
                    <a:lnTo>
                      <a:pt x="7" y="28"/>
                    </a:lnTo>
                    <a:lnTo>
                      <a:pt x="7" y="28"/>
                    </a:lnTo>
                    <a:lnTo>
                      <a:pt x="7" y="42"/>
                    </a:lnTo>
                    <a:lnTo>
                      <a:pt x="7" y="42"/>
                    </a:lnTo>
                    <a:lnTo>
                      <a:pt x="7" y="55"/>
                    </a:lnTo>
                    <a:lnTo>
                      <a:pt x="7" y="55"/>
                    </a:lnTo>
                    <a:lnTo>
                      <a:pt x="7" y="56"/>
                    </a:lnTo>
                    <a:lnTo>
                      <a:pt x="7" y="58"/>
                    </a:lnTo>
                    <a:lnTo>
                      <a:pt x="7" y="58"/>
                    </a:lnTo>
                    <a:lnTo>
                      <a:pt x="9" y="59"/>
                    </a:lnTo>
                    <a:lnTo>
                      <a:pt x="11" y="59"/>
                    </a:lnTo>
                    <a:lnTo>
                      <a:pt x="11" y="59"/>
                    </a:lnTo>
                    <a:lnTo>
                      <a:pt x="15" y="58"/>
                    </a:lnTo>
                    <a:lnTo>
                      <a:pt x="15" y="58"/>
                    </a:lnTo>
                    <a:lnTo>
                      <a:pt x="18" y="54"/>
                    </a:lnTo>
                    <a:lnTo>
                      <a:pt x="18" y="54"/>
                    </a:lnTo>
                    <a:lnTo>
                      <a:pt x="22" y="48"/>
                    </a:lnTo>
                    <a:lnTo>
                      <a:pt x="22" y="48"/>
                    </a:lnTo>
                    <a:lnTo>
                      <a:pt x="24" y="44"/>
                    </a:lnTo>
                    <a:lnTo>
                      <a:pt x="24" y="44"/>
                    </a:lnTo>
                    <a:lnTo>
                      <a:pt x="29" y="31"/>
                    </a:lnTo>
                    <a:lnTo>
                      <a:pt x="29" y="31"/>
                    </a:lnTo>
                    <a:lnTo>
                      <a:pt x="35" y="18"/>
                    </a:lnTo>
                    <a:lnTo>
                      <a:pt x="35" y="18"/>
                    </a:lnTo>
                    <a:lnTo>
                      <a:pt x="35" y="18"/>
                    </a:lnTo>
                    <a:lnTo>
                      <a:pt x="35" y="18"/>
                    </a:lnTo>
                    <a:lnTo>
                      <a:pt x="35" y="20"/>
                    </a:lnTo>
                    <a:lnTo>
                      <a:pt x="35" y="20"/>
                    </a:lnTo>
                    <a:lnTo>
                      <a:pt x="36" y="38"/>
                    </a:lnTo>
                    <a:lnTo>
                      <a:pt x="36" y="38"/>
                    </a:lnTo>
                    <a:lnTo>
                      <a:pt x="39" y="56"/>
                    </a:lnTo>
                    <a:lnTo>
                      <a:pt x="39" y="56"/>
                    </a:lnTo>
                    <a:lnTo>
                      <a:pt x="39" y="56"/>
                    </a:lnTo>
                    <a:lnTo>
                      <a:pt x="39" y="56"/>
                    </a:lnTo>
                    <a:lnTo>
                      <a:pt x="41" y="59"/>
                    </a:lnTo>
                    <a:lnTo>
                      <a:pt x="41" y="59"/>
                    </a:lnTo>
                    <a:lnTo>
                      <a:pt x="45" y="61"/>
                    </a:lnTo>
                    <a:lnTo>
                      <a:pt x="45" y="61"/>
                    </a:lnTo>
                    <a:lnTo>
                      <a:pt x="45" y="61"/>
                    </a:lnTo>
                    <a:lnTo>
                      <a:pt x="45" y="61"/>
                    </a:lnTo>
                    <a:lnTo>
                      <a:pt x="49" y="59"/>
                    </a:lnTo>
                    <a:lnTo>
                      <a:pt x="49" y="59"/>
                    </a:lnTo>
                    <a:lnTo>
                      <a:pt x="51" y="56"/>
                    </a:lnTo>
                    <a:lnTo>
                      <a:pt x="51" y="56"/>
                    </a:lnTo>
                    <a:lnTo>
                      <a:pt x="56" y="45"/>
                    </a:lnTo>
                    <a:lnTo>
                      <a:pt x="56" y="45"/>
                    </a:lnTo>
                    <a:lnTo>
                      <a:pt x="60" y="34"/>
                    </a:lnTo>
                    <a:lnTo>
                      <a:pt x="60" y="34"/>
                    </a:lnTo>
                    <a:lnTo>
                      <a:pt x="66" y="22"/>
                    </a:lnTo>
                    <a:lnTo>
                      <a:pt x="66" y="22"/>
                    </a:lnTo>
                    <a:lnTo>
                      <a:pt x="72" y="11"/>
                    </a:lnTo>
                    <a:lnTo>
                      <a:pt x="72" y="11"/>
                    </a:lnTo>
                    <a:lnTo>
                      <a:pt x="75" y="7"/>
                    </a:lnTo>
                    <a:lnTo>
                      <a:pt x="75" y="7"/>
                    </a:lnTo>
                    <a:lnTo>
                      <a:pt x="77" y="4"/>
                    </a:lnTo>
                    <a:lnTo>
                      <a:pt x="77" y="4"/>
                    </a:lnTo>
                    <a:lnTo>
                      <a:pt x="77" y="3"/>
                    </a:lnTo>
                    <a:lnTo>
                      <a:pt x="77" y="3"/>
                    </a:lnTo>
                    <a:lnTo>
                      <a:pt x="77" y="3"/>
                    </a:lnTo>
                    <a:lnTo>
                      <a:pt x="77" y="1"/>
                    </a:lnTo>
                    <a:lnTo>
                      <a:pt x="7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83" name="Freeform 24"/>
              <p:cNvSpPr>
                <a:spLocks/>
              </p:cNvSpPr>
              <p:nvPr userDrawn="1"/>
            </p:nvSpPr>
            <p:spPr bwMode="auto">
              <a:xfrm>
                <a:off x="1642004" y="-220143"/>
                <a:ext cx="122238" cy="96838"/>
              </a:xfrm>
              <a:custGeom>
                <a:avLst/>
                <a:gdLst>
                  <a:gd name="T0" fmla="*/ 75 w 77"/>
                  <a:gd name="T1" fmla="*/ 0 h 61"/>
                  <a:gd name="T2" fmla="*/ 69 w 77"/>
                  <a:gd name="T3" fmla="*/ 0 h 61"/>
                  <a:gd name="T4" fmla="*/ 66 w 77"/>
                  <a:gd name="T5" fmla="*/ 3 h 61"/>
                  <a:gd name="T6" fmla="*/ 66 w 77"/>
                  <a:gd name="T7" fmla="*/ 3 h 61"/>
                  <a:gd name="T8" fmla="*/ 65 w 77"/>
                  <a:gd name="T9" fmla="*/ 7 h 61"/>
                  <a:gd name="T10" fmla="*/ 55 w 77"/>
                  <a:gd name="T11" fmla="*/ 27 h 61"/>
                  <a:gd name="T12" fmla="*/ 46 w 77"/>
                  <a:gd name="T13" fmla="*/ 39 h 61"/>
                  <a:gd name="T14" fmla="*/ 45 w 77"/>
                  <a:gd name="T15" fmla="*/ 32 h 61"/>
                  <a:gd name="T16" fmla="*/ 45 w 77"/>
                  <a:gd name="T17" fmla="*/ 32 h 61"/>
                  <a:gd name="T18" fmla="*/ 43 w 77"/>
                  <a:gd name="T19" fmla="*/ 10 h 61"/>
                  <a:gd name="T20" fmla="*/ 43 w 77"/>
                  <a:gd name="T21" fmla="*/ 7 h 61"/>
                  <a:gd name="T22" fmla="*/ 43 w 77"/>
                  <a:gd name="T23" fmla="*/ 7 h 61"/>
                  <a:gd name="T24" fmla="*/ 45 w 77"/>
                  <a:gd name="T25" fmla="*/ 5 h 61"/>
                  <a:gd name="T26" fmla="*/ 45 w 77"/>
                  <a:gd name="T27" fmla="*/ 5 h 61"/>
                  <a:gd name="T28" fmla="*/ 42 w 77"/>
                  <a:gd name="T29" fmla="*/ 1 h 61"/>
                  <a:gd name="T30" fmla="*/ 39 w 77"/>
                  <a:gd name="T31" fmla="*/ 1 h 61"/>
                  <a:gd name="T32" fmla="*/ 34 w 77"/>
                  <a:gd name="T33" fmla="*/ 3 h 61"/>
                  <a:gd name="T34" fmla="*/ 31 w 77"/>
                  <a:gd name="T35" fmla="*/ 7 h 61"/>
                  <a:gd name="T36" fmla="*/ 17 w 77"/>
                  <a:gd name="T37" fmla="*/ 42 h 61"/>
                  <a:gd name="T38" fmla="*/ 15 w 77"/>
                  <a:gd name="T39" fmla="*/ 35 h 61"/>
                  <a:gd name="T40" fmla="*/ 15 w 77"/>
                  <a:gd name="T41" fmla="*/ 27 h 61"/>
                  <a:gd name="T42" fmla="*/ 14 w 77"/>
                  <a:gd name="T43" fmla="*/ 7 h 61"/>
                  <a:gd name="T44" fmla="*/ 11 w 77"/>
                  <a:gd name="T45" fmla="*/ 3 h 61"/>
                  <a:gd name="T46" fmla="*/ 7 w 77"/>
                  <a:gd name="T47" fmla="*/ 0 h 61"/>
                  <a:gd name="T48" fmla="*/ 7 w 77"/>
                  <a:gd name="T49" fmla="*/ 0 h 61"/>
                  <a:gd name="T50" fmla="*/ 5 w 77"/>
                  <a:gd name="T51" fmla="*/ 0 h 61"/>
                  <a:gd name="T52" fmla="*/ 1 w 77"/>
                  <a:gd name="T53" fmla="*/ 1 h 61"/>
                  <a:gd name="T54" fmla="*/ 0 w 77"/>
                  <a:gd name="T55" fmla="*/ 3 h 61"/>
                  <a:gd name="T56" fmla="*/ 0 w 77"/>
                  <a:gd name="T57" fmla="*/ 4 h 61"/>
                  <a:gd name="T58" fmla="*/ 4 w 77"/>
                  <a:gd name="T59" fmla="*/ 10 h 61"/>
                  <a:gd name="T60" fmla="*/ 5 w 77"/>
                  <a:gd name="T61" fmla="*/ 20 h 61"/>
                  <a:gd name="T62" fmla="*/ 7 w 77"/>
                  <a:gd name="T63" fmla="*/ 42 h 61"/>
                  <a:gd name="T64" fmla="*/ 7 w 77"/>
                  <a:gd name="T65" fmla="*/ 55 h 61"/>
                  <a:gd name="T66" fmla="*/ 7 w 77"/>
                  <a:gd name="T67" fmla="*/ 58 h 61"/>
                  <a:gd name="T68" fmla="*/ 11 w 77"/>
                  <a:gd name="T69" fmla="*/ 59 h 61"/>
                  <a:gd name="T70" fmla="*/ 18 w 77"/>
                  <a:gd name="T71" fmla="*/ 54 h 61"/>
                  <a:gd name="T72" fmla="*/ 22 w 77"/>
                  <a:gd name="T73" fmla="*/ 48 h 61"/>
                  <a:gd name="T74" fmla="*/ 29 w 77"/>
                  <a:gd name="T75" fmla="*/ 31 h 61"/>
                  <a:gd name="T76" fmla="*/ 35 w 77"/>
                  <a:gd name="T77" fmla="*/ 18 h 61"/>
                  <a:gd name="T78" fmla="*/ 35 w 77"/>
                  <a:gd name="T79" fmla="*/ 20 h 61"/>
                  <a:gd name="T80" fmla="*/ 36 w 77"/>
                  <a:gd name="T81" fmla="*/ 38 h 61"/>
                  <a:gd name="T82" fmla="*/ 39 w 77"/>
                  <a:gd name="T83" fmla="*/ 56 h 61"/>
                  <a:gd name="T84" fmla="*/ 41 w 77"/>
                  <a:gd name="T85" fmla="*/ 59 h 61"/>
                  <a:gd name="T86" fmla="*/ 45 w 77"/>
                  <a:gd name="T87" fmla="*/ 61 h 61"/>
                  <a:gd name="T88" fmla="*/ 49 w 77"/>
                  <a:gd name="T89" fmla="*/ 59 h 61"/>
                  <a:gd name="T90" fmla="*/ 56 w 77"/>
                  <a:gd name="T91" fmla="*/ 45 h 61"/>
                  <a:gd name="T92" fmla="*/ 60 w 77"/>
                  <a:gd name="T93" fmla="*/ 34 h 61"/>
                  <a:gd name="T94" fmla="*/ 72 w 77"/>
                  <a:gd name="T95" fmla="*/ 11 h 61"/>
                  <a:gd name="T96" fmla="*/ 75 w 77"/>
                  <a:gd name="T97" fmla="*/ 7 h 61"/>
                  <a:gd name="T98" fmla="*/ 77 w 77"/>
                  <a:gd name="T99" fmla="*/ 3 h 61"/>
                  <a:gd name="T100" fmla="*/ 77 w 77"/>
                  <a:gd name="T101" fmla="*/ 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77" h="61">
                    <a:moveTo>
                      <a:pt x="76" y="0"/>
                    </a:moveTo>
                    <a:lnTo>
                      <a:pt x="76" y="0"/>
                    </a:lnTo>
                    <a:lnTo>
                      <a:pt x="75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69" y="0"/>
                    </a:lnTo>
                    <a:lnTo>
                      <a:pt x="69" y="0"/>
                    </a:lnTo>
                    <a:lnTo>
                      <a:pt x="68" y="1"/>
                    </a:lnTo>
                    <a:lnTo>
                      <a:pt x="66" y="3"/>
                    </a:lnTo>
                    <a:lnTo>
                      <a:pt x="66" y="3"/>
                    </a:lnTo>
                    <a:lnTo>
                      <a:pt x="66" y="3"/>
                    </a:lnTo>
                    <a:lnTo>
                      <a:pt x="66" y="3"/>
                    </a:lnTo>
                    <a:lnTo>
                      <a:pt x="65" y="4"/>
                    </a:lnTo>
                    <a:lnTo>
                      <a:pt x="65" y="4"/>
                    </a:lnTo>
                    <a:lnTo>
                      <a:pt x="65" y="7"/>
                    </a:lnTo>
                    <a:lnTo>
                      <a:pt x="65" y="7"/>
                    </a:lnTo>
                    <a:lnTo>
                      <a:pt x="55" y="27"/>
                    </a:lnTo>
                    <a:lnTo>
                      <a:pt x="55" y="27"/>
                    </a:lnTo>
                    <a:lnTo>
                      <a:pt x="46" y="44"/>
                    </a:lnTo>
                    <a:lnTo>
                      <a:pt x="46" y="44"/>
                    </a:lnTo>
                    <a:lnTo>
                      <a:pt x="46" y="39"/>
                    </a:lnTo>
                    <a:lnTo>
                      <a:pt x="46" y="39"/>
                    </a:lnTo>
                    <a:lnTo>
                      <a:pt x="45" y="32"/>
                    </a:lnTo>
                    <a:lnTo>
                      <a:pt x="45" y="32"/>
                    </a:lnTo>
                    <a:lnTo>
                      <a:pt x="45" y="32"/>
                    </a:lnTo>
                    <a:lnTo>
                      <a:pt x="45" y="32"/>
                    </a:lnTo>
                    <a:lnTo>
                      <a:pt x="45" y="32"/>
                    </a:lnTo>
                    <a:lnTo>
                      <a:pt x="45" y="21"/>
                    </a:lnTo>
                    <a:lnTo>
                      <a:pt x="45" y="21"/>
                    </a:lnTo>
                    <a:lnTo>
                      <a:pt x="43" y="10"/>
                    </a:lnTo>
                    <a:lnTo>
                      <a:pt x="43" y="8"/>
                    </a:lnTo>
                    <a:lnTo>
                      <a:pt x="43" y="8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5" y="7"/>
                    </a:lnTo>
                    <a:lnTo>
                      <a:pt x="45" y="7"/>
                    </a:lnTo>
                    <a:lnTo>
                      <a:pt x="45" y="5"/>
                    </a:lnTo>
                    <a:lnTo>
                      <a:pt x="45" y="5"/>
                    </a:lnTo>
                    <a:lnTo>
                      <a:pt x="45" y="5"/>
                    </a:lnTo>
                    <a:lnTo>
                      <a:pt x="45" y="5"/>
                    </a:lnTo>
                    <a:lnTo>
                      <a:pt x="43" y="3"/>
                    </a:lnTo>
                    <a:lnTo>
                      <a:pt x="43" y="3"/>
                    </a:lnTo>
                    <a:lnTo>
                      <a:pt x="42" y="1"/>
                    </a:lnTo>
                    <a:lnTo>
                      <a:pt x="42" y="1"/>
                    </a:lnTo>
                    <a:lnTo>
                      <a:pt x="39" y="1"/>
                    </a:lnTo>
                    <a:lnTo>
                      <a:pt x="39" y="1"/>
                    </a:lnTo>
                    <a:lnTo>
                      <a:pt x="38" y="1"/>
                    </a:lnTo>
                    <a:lnTo>
                      <a:pt x="38" y="1"/>
                    </a:lnTo>
                    <a:lnTo>
                      <a:pt x="34" y="3"/>
                    </a:lnTo>
                    <a:lnTo>
                      <a:pt x="34" y="3"/>
                    </a:lnTo>
                    <a:lnTo>
                      <a:pt x="31" y="7"/>
                    </a:lnTo>
                    <a:lnTo>
                      <a:pt x="31" y="7"/>
                    </a:lnTo>
                    <a:lnTo>
                      <a:pt x="24" y="27"/>
                    </a:lnTo>
                    <a:lnTo>
                      <a:pt x="24" y="27"/>
                    </a:lnTo>
                    <a:lnTo>
                      <a:pt x="17" y="42"/>
                    </a:lnTo>
                    <a:lnTo>
                      <a:pt x="17" y="42"/>
                    </a:lnTo>
                    <a:lnTo>
                      <a:pt x="15" y="35"/>
                    </a:lnTo>
                    <a:lnTo>
                      <a:pt x="15" y="35"/>
                    </a:lnTo>
                    <a:lnTo>
                      <a:pt x="15" y="27"/>
                    </a:lnTo>
                    <a:lnTo>
                      <a:pt x="15" y="27"/>
                    </a:lnTo>
                    <a:lnTo>
                      <a:pt x="15" y="27"/>
                    </a:lnTo>
                    <a:lnTo>
                      <a:pt x="14" y="17"/>
                    </a:lnTo>
                    <a:lnTo>
                      <a:pt x="14" y="17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1" y="3"/>
                    </a:lnTo>
                    <a:lnTo>
                      <a:pt x="11" y="3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4" y="10"/>
                    </a:lnTo>
                    <a:lnTo>
                      <a:pt x="4" y="10"/>
                    </a:lnTo>
                    <a:lnTo>
                      <a:pt x="5" y="20"/>
                    </a:lnTo>
                    <a:lnTo>
                      <a:pt x="5" y="20"/>
                    </a:lnTo>
                    <a:lnTo>
                      <a:pt x="7" y="28"/>
                    </a:lnTo>
                    <a:lnTo>
                      <a:pt x="7" y="28"/>
                    </a:lnTo>
                    <a:lnTo>
                      <a:pt x="7" y="42"/>
                    </a:lnTo>
                    <a:lnTo>
                      <a:pt x="7" y="42"/>
                    </a:lnTo>
                    <a:lnTo>
                      <a:pt x="7" y="55"/>
                    </a:lnTo>
                    <a:lnTo>
                      <a:pt x="7" y="55"/>
                    </a:lnTo>
                    <a:lnTo>
                      <a:pt x="7" y="56"/>
                    </a:lnTo>
                    <a:lnTo>
                      <a:pt x="7" y="58"/>
                    </a:lnTo>
                    <a:lnTo>
                      <a:pt x="7" y="58"/>
                    </a:lnTo>
                    <a:lnTo>
                      <a:pt x="9" y="59"/>
                    </a:lnTo>
                    <a:lnTo>
                      <a:pt x="11" y="59"/>
                    </a:lnTo>
                    <a:lnTo>
                      <a:pt x="11" y="59"/>
                    </a:lnTo>
                    <a:lnTo>
                      <a:pt x="15" y="58"/>
                    </a:lnTo>
                    <a:lnTo>
                      <a:pt x="15" y="58"/>
                    </a:lnTo>
                    <a:lnTo>
                      <a:pt x="18" y="54"/>
                    </a:lnTo>
                    <a:lnTo>
                      <a:pt x="18" y="54"/>
                    </a:lnTo>
                    <a:lnTo>
                      <a:pt x="22" y="48"/>
                    </a:lnTo>
                    <a:lnTo>
                      <a:pt x="22" y="48"/>
                    </a:lnTo>
                    <a:lnTo>
                      <a:pt x="24" y="44"/>
                    </a:lnTo>
                    <a:lnTo>
                      <a:pt x="24" y="44"/>
                    </a:lnTo>
                    <a:lnTo>
                      <a:pt x="29" y="31"/>
                    </a:lnTo>
                    <a:lnTo>
                      <a:pt x="29" y="31"/>
                    </a:lnTo>
                    <a:lnTo>
                      <a:pt x="35" y="18"/>
                    </a:lnTo>
                    <a:lnTo>
                      <a:pt x="35" y="18"/>
                    </a:lnTo>
                    <a:lnTo>
                      <a:pt x="35" y="18"/>
                    </a:lnTo>
                    <a:lnTo>
                      <a:pt x="35" y="18"/>
                    </a:lnTo>
                    <a:lnTo>
                      <a:pt x="35" y="20"/>
                    </a:lnTo>
                    <a:lnTo>
                      <a:pt x="35" y="20"/>
                    </a:lnTo>
                    <a:lnTo>
                      <a:pt x="36" y="38"/>
                    </a:lnTo>
                    <a:lnTo>
                      <a:pt x="36" y="38"/>
                    </a:lnTo>
                    <a:lnTo>
                      <a:pt x="39" y="56"/>
                    </a:lnTo>
                    <a:lnTo>
                      <a:pt x="39" y="56"/>
                    </a:lnTo>
                    <a:lnTo>
                      <a:pt x="39" y="56"/>
                    </a:lnTo>
                    <a:lnTo>
                      <a:pt x="39" y="56"/>
                    </a:lnTo>
                    <a:lnTo>
                      <a:pt x="41" y="59"/>
                    </a:lnTo>
                    <a:lnTo>
                      <a:pt x="41" y="59"/>
                    </a:lnTo>
                    <a:lnTo>
                      <a:pt x="45" y="61"/>
                    </a:lnTo>
                    <a:lnTo>
                      <a:pt x="45" y="61"/>
                    </a:lnTo>
                    <a:lnTo>
                      <a:pt x="45" y="61"/>
                    </a:lnTo>
                    <a:lnTo>
                      <a:pt x="45" y="61"/>
                    </a:lnTo>
                    <a:lnTo>
                      <a:pt x="49" y="59"/>
                    </a:lnTo>
                    <a:lnTo>
                      <a:pt x="49" y="59"/>
                    </a:lnTo>
                    <a:lnTo>
                      <a:pt x="51" y="56"/>
                    </a:lnTo>
                    <a:lnTo>
                      <a:pt x="51" y="56"/>
                    </a:lnTo>
                    <a:lnTo>
                      <a:pt x="56" y="45"/>
                    </a:lnTo>
                    <a:lnTo>
                      <a:pt x="56" y="45"/>
                    </a:lnTo>
                    <a:lnTo>
                      <a:pt x="60" y="34"/>
                    </a:lnTo>
                    <a:lnTo>
                      <a:pt x="60" y="34"/>
                    </a:lnTo>
                    <a:lnTo>
                      <a:pt x="66" y="22"/>
                    </a:lnTo>
                    <a:lnTo>
                      <a:pt x="66" y="22"/>
                    </a:lnTo>
                    <a:lnTo>
                      <a:pt x="72" y="11"/>
                    </a:lnTo>
                    <a:lnTo>
                      <a:pt x="72" y="11"/>
                    </a:lnTo>
                    <a:lnTo>
                      <a:pt x="75" y="7"/>
                    </a:lnTo>
                    <a:lnTo>
                      <a:pt x="75" y="7"/>
                    </a:lnTo>
                    <a:lnTo>
                      <a:pt x="77" y="4"/>
                    </a:lnTo>
                    <a:lnTo>
                      <a:pt x="77" y="4"/>
                    </a:lnTo>
                    <a:lnTo>
                      <a:pt x="77" y="3"/>
                    </a:lnTo>
                    <a:lnTo>
                      <a:pt x="77" y="3"/>
                    </a:lnTo>
                    <a:lnTo>
                      <a:pt x="77" y="3"/>
                    </a:lnTo>
                    <a:lnTo>
                      <a:pt x="77" y="1"/>
                    </a:lnTo>
                    <a:lnTo>
                      <a:pt x="76" y="0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84" name="Freeform 25"/>
              <p:cNvSpPr>
                <a:spLocks noEditPoints="1"/>
              </p:cNvSpPr>
              <p:nvPr userDrawn="1"/>
            </p:nvSpPr>
            <p:spPr bwMode="auto">
              <a:xfrm>
                <a:off x="1753129" y="-218556"/>
                <a:ext cx="92075" cy="95250"/>
              </a:xfrm>
              <a:custGeom>
                <a:avLst/>
                <a:gdLst>
                  <a:gd name="T0" fmla="*/ 58 w 58"/>
                  <a:gd name="T1" fmla="*/ 19 h 60"/>
                  <a:gd name="T2" fmla="*/ 56 w 58"/>
                  <a:gd name="T3" fmla="*/ 10 h 60"/>
                  <a:gd name="T4" fmla="*/ 51 w 58"/>
                  <a:gd name="T5" fmla="*/ 4 h 60"/>
                  <a:gd name="T6" fmla="*/ 46 w 58"/>
                  <a:gd name="T7" fmla="*/ 2 h 60"/>
                  <a:gd name="T8" fmla="*/ 40 w 58"/>
                  <a:gd name="T9" fmla="*/ 0 h 60"/>
                  <a:gd name="T10" fmla="*/ 34 w 58"/>
                  <a:gd name="T11" fmla="*/ 0 h 60"/>
                  <a:gd name="T12" fmla="*/ 32 w 58"/>
                  <a:gd name="T13" fmla="*/ 0 h 60"/>
                  <a:gd name="T14" fmla="*/ 22 w 58"/>
                  <a:gd name="T15" fmla="*/ 3 h 60"/>
                  <a:gd name="T16" fmla="*/ 16 w 58"/>
                  <a:gd name="T17" fmla="*/ 4 h 60"/>
                  <a:gd name="T18" fmla="*/ 12 w 58"/>
                  <a:gd name="T19" fmla="*/ 7 h 60"/>
                  <a:gd name="T20" fmla="*/ 5 w 58"/>
                  <a:gd name="T21" fmla="*/ 16 h 60"/>
                  <a:gd name="T22" fmla="*/ 2 w 58"/>
                  <a:gd name="T23" fmla="*/ 21 h 60"/>
                  <a:gd name="T24" fmla="*/ 0 w 58"/>
                  <a:gd name="T25" fmla="*/ 28 h 60"/>
                  <a:gd name="T26" fmla="*/ 0 w 58"/>
                  <a:gd name="T27" fmla="*/ 40 h 60"/>
                  <a:gd name="T28" fmla="*/ 2 w 58"/>
                  <a:gd name="T29" fmla="*/ 44 h 60"/>
                  <a:gd name="T30" fmla="*/ 3 w 58"/>
                  <a:gd name="T31" fmla="*/ 50 h 60"/>
                  <a:gd name="T32" fmla="*/ 12 w 58"/>
                  <a:gd name="T33" fmla="*/ 57 h 60"/>
                  <a:gd name="T34" fmla="*/ 17 w 58"/>
                  <a:gd name="T35" fmla="*/ 58 h 60"/>
                  <a:gd name="T36" fmla="*/ 23 w 58"/>
                  <a:gd name="T37" fmla="*/ 60 h 60"/>
                  <a:gd name="T38" fmla="*/ 30 w 58"/>
                  <a:gd name="T39" fmla="*/ 58 h 60"/>
                  <a:gd name="T40" fmla="*/ 36 w 58"/>
                  <a:gd name="T41" fmla="*/ 57 h 60"/>
                  <a:gd name="T42" fmla="*/ 47 w 58"/>
                  <a:gd name="T43" fmla="*/ 50 h 60"/>
                  <a:gd name="T44" fmla="*/ 51 w 58"/>
                  <a:gd name="T45" fmla="*/ 45 h 60"/>
                  <a:gd name="T46" fmla="*/ 54 w 58"/>
                  <a:gd name="T47" fmla="*/ 40 h 60"/>
                  <a:gd name="T48" fmla="*/ 58 w 58"/>
                  <a:gd name="T49" fmla="*/ 28 h 60"/>
                  <a:gd name="T50" fmla="*/ 58 w 58"/>
                  <a:gd name="T51" fmla="*/ 28 h 60"/>
                  <a:gd name="T52" fmla="*/ 26 w 58"/>
                  <a:gd name="T53" fmla="*/ 51 h 60"/>
                  <a:gd name="T54" fmla="*/ 22 w 58"/>
                  <a:gd name="T55" fmla="*/ 50 h 60"/>
                  <a:gd name="T56" fmla="*/ 19 w 58"/>
                  <a:gd name="T57" fmla="*/ 48 h 60"/>
                  <a:gd name="T58" fmla="*/ 12 w 58"/>
                  <a:gd name="T59" fmla="*/ 44 h 60"/>
                  <a:gd name="T60" fmla="*/ 10 w 58"/>
                  <a:gd name="T61" fmla="*/ 40 h 60"/>
                  <a:gd name="T62" fmla="*/ 10 w 58"/>
                  <a:gd name="T63" fmla="*/ 37 h 60"/>
                  <a:gd name="T64" fmla="*/ 10 w 58"/>
                  <a:gd name="T65" fmla="*/ 28 h 60"/>
                  <a:gd name="T66" fmla="*/ 13 w 58"/>
                  <a:gd name="T67" fmla="*/ 20 h 60"/>
                  <a:gd name="T68" fmla="*/ 19 w 58"/>
                  <a:gd name="T69" fmla="*/ 14 h 60"/>
                  <a:gd name="T70" fmla="*/ 24 w 58"/>
                  <a:gd name="T71" fmla="*/ 10 h 60"/>
                  <a:gd name="T72" fmla="*/ 33 w 58"/>
                  <a:gd name="T73" fmla="*/ 9 h 60"/>
                  <a:gd name="T74" fmla="*/ 40 w 58"/>
                  <a:gd name="T75" fmla="*/ 10 h 60"/>
                  <a:gd name="T76" fmla="*/ 46 w 58"/>
                  <a:gd name="T77" fmla="*/ 14 h 60"/>
                  <a:gd name="T78" fmla="*/ 49 w 58"/>
                  <a:gd name="T79" fmla="*/ 20 h 60"/>
                  <a:gd name="T80" fmla="*/ 49 w 58"/>
                  <a:gd name="T81" fmla="*/ 28 h 60"/>
                  <a:gd name="T82" fmla="*/ 49 w 58"/>
                  <a:gd name="T83" fmla="*/ 28 h 60"/>
                  <a:gd name="T84" fmla="*/ 46 w 58"/>
                  <a:gd name="T85" fmla="*/ 37 h 60"/>
                  <a:gd name="T86" fmla="*/ 40 w 58"/>
                  <a:gd name="T87" fmla="*/ 44 h 60"/>
                  <a:gd name="T88" fmla="*/ 34 w 58"/>
                  <a:gd name="T89" fmla="*/ 4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8" h="60">
                    <a:moveTo>
                      <a:pt x="58" y="19"/>
                    </a:moveTo>
                    <a:lnTo>
                      <a:pt x="58" y="19"/>
                    </a:lnTo>
                    <a:lnTo>
                      <a:pt x="58" y="14"/>
                    </a:lnTo>
                    <a:lnTo>
                      <a:pt x="56" y="10"/>
                    </a:lnTo>
                    <a:lnTo>
                      <a:pt x="56" y="10"/>
                    </a:lnTo>
                    <a:lnTo>
                      <a:pt x="51" y="4"/>
                    </a:lnTo>
                    <a:lnTo>
                      <a:pt x="51" y="4"/>
                    </a:lnTo>
                    <a:lnTo>
                      <a:pt x="46" y="2"/>
                    </a:lnTo>
                    <a:lnTo>
                      <a:pt x="46" y="2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34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7" y="0"/>
                    </a:lnTo>
                    <a:lnTo>
                      <a:pt x="22" y="3"/>
                    </a:lnTo>
                    <a:lnTo>
                      <a:pt x="22" y="3"/>
                    </a:lnTo>
                    <a:lnTo>
                      <a:pt x="16" y="4"/>
                    </a:lnTo>
                    <a:lnTo>
                      <a:pt x="12" y="7"/>
                    </a:lnTo>
                    <a:lnTo>
                      <a:pt x="12" y="7"/>
                    </a:lnTo>
                    <a:lnTo>
                      <a:pt x="7" y="12"/>
                    </a:lnTo>
                    <a:lnTo>
                      <a:pt x="5" y="16"/>
                    </a:lnTo>
                    <a:lnTo>
                      <a:pt x="5" y="16"/>
                    </a:lnTo>
                    <a:lnTo>
                      <a:pt x="2" y="21"/>
                    </a:lnTo>
                    <a:lnTo>
                      <a:pt x="0" y="27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2" y="44"/>
                    </a:lnTo>
                    <a:lnTo>
                      <a:pt x="3" y="50"/>
                    </a:lnTo>
                    <a:lnTo>
                      <a:pt x="3" y="50"/>
                    </a:lnTo>
                    <a:lnTo>
                      <a:pt x="7" y="54"/>
                    </a:lnTo>
                    <a:lnTo>
                      <a:pt x="12" y="57"/>
                    </a:lnTo>
                    <a:lnTo>
                      <a:pt x="12" y="57"/>
                    </a:lnTo>
                    <a:lnTo>
                      <a:pt x="17" y="58"/>
                    </a:lnTo>
                    <a:lnTo>
                      <a:pt x="23" y="60"/>
                    </a:lnTo>
                    <a:lnTo>
                      <a:pt x="23" y="60"/>
                    </a:lnTo>
                    <a:lnTo>
                      <a:pt x="23" y="60"/>
                    </a:lnTo>
                    <a:lnTo>
                      <a:pt x="30" y="58"/>
                    </a:lnTo>
                    <a:lnTo>
                      <a:pt x="36" y="57"/>
                    </a:lnTo>
                    <a:lnTo>
                      <a:pt x="36" y="57"/>
                    </a:lnTo>
                    <a:lnTo>
                      <a:pt x="41" y="54"/>
                    </a:lnTo>
                    <a:lnTo>
                      <a:pt x="47" y="50"/>
                    </a:lnTo>
                    <a:lnTo>
                      <a:pt x="47" y="50"/>
                    </a:lnTo>
                    <a:lnTo>
                      <a:pt x="51" y="45"/>
                    </a:lnTo>
                    <a:lnTo>
                      <a:pt x="54" y="40"/>
                    </a:lnTo>
                    <a:lnTo>
                      <a:pt x="54" y="40"/>
                    </a:lnTo>
                    <a:lnTo>
                      <a:pt x="57" y="34"/>
                    </a:lnTo>
                    <a:lnTo>
                      <a:pt x="58" y="28"/>
                    </a:lnTo>
                    <a:lnTo>
                      <a:pt x="58" y="28"/>
                    </a:lnTo>
                    <a:lnTo>
                      <a:pt x="58" y="28"/>
                    </a:lnTo>
                    <a:lnTo>
                      <a:pt x="58" y="19"/>
                    </a:lnTo>
                    <a:close/>
                    <a:moveTo>
                      <a:pt x="26" y="51"/>
                    </a:moveTo>
                    <a:lnTo>
                      <a:pt x="26" y="51"/>
                    </a:lnTo>
                    <a:lnTo>
                      <a:pt x="22" y="50"/>
                    </a:lnTo>
                    <a:lnTo>
                      <a:pt x="19" y="48"/>
                    </a:lnTo>
                    <a:lnTo>
                      <a:pt x="19" y="48"/>
                    </a:lnTo>
                    <a:lnTo>
                      <a:pt x="15" y="47"/>
                    </a:lnTo>
                    <a:lnTo>
                      <a:pt x="12" y="44"/>
                    </a:lnTo>
                    <a:lnTo>
                      <a:pt x="12" y="44"/>
                    </a:lnTo>
                    <a:lnTo>
                      <a:pt x="10" y="40"/>
                    </a:lnTo>
                    <a:lnTo>
                      <a:pt x="10" y="37"/>
                    </a:lnTo>
                    <a:lnTo>
                      <a:pt x="10" y="37"/>
                    </a:lnTo>
                    <a:lnTo>
                      <a:pt x="10" y="28"/>
                    </a:lnTo>
                    <a:lnTo>
                      <a:pt x="10" y="28"/>
                    </a:lnTo>
                    <a:lnTo>
                      <a:pt x="13" y="20"/>
                    </a:lnTo>
                    <a:lnTo>
                      <a:pt x="13" y="20"/>
                    </a:lnTo>
                    <a:lnTo>
                      <a:pt x="19" y="14"/>
                    </a:lnTo>
                    <a:lnTo>
                      <a:pt x="19" y="14"/>
                    </a:lnTo>
                    <a:lnTo>
                      <a:pt x="24" y="10"/>
                    </a:lnTo>
                    <a:lnTo>
                      <a:pt x="24" y="10"/>
                    </a:lnTo>
                    <a:lnTo>
                      <a:pt x="33" y="9"/>
                    </a:lnTo>
                    <a:lnTo>
                      <a:pt x="33" y="9"/>
                    </a:lnTo>
                    <a:lnTo>
                      <a:pt x="40" y="10"/>
                    </a:lnTo>
                    <a:lnTo>
                      <a:pt x="40" y="10"/>
                    </a:lnTo>
                    <a:lnTo>
                      <a:pt x="46" y="14"/>
                    </a:lnTo>
                    <a:lnTo>
                      <a:pt x="46" y="14"/>
                    </a:lnTo>
                    <a:lnTo>
                      <a:pt x="49" y="20"/>
                    </a:lnTo>
                    <a:lnTo>
                      <a:pt x="49" y="20"/>
                    </a:lnTo>
                    <a:lnTo>
                      <a:pt x="49" y="24"/>
                    </a:lnTo>
                    <a:lnTo>
                      <a:pt x="49" y="28"/>
                    </a:lnTo>
                    <a:lnTo>
                      <a:pt x="49" y="28"/>
                    </a:lnTo>
                    <a:lnTo>
                      <a:pt x="49" y="28"/>
                    </a:lnTo>
                    <a:lnTo>
                      <a:pt x="46" y="37"/>
                    </a:lnTo>
                    <a:lnTo>
                      <a:pt x="46" y="37"/>
                    </a:lnTo>
                    <a:lnTo>
                      <a:pt x="40" y="44"/>
                    </a:lnTo>
                    <a:lnTo>
                      <a:pt x="40" y="44"/>
                    </a:lnTo>
                    <a:lnTo>
                      <a:pt x="34" y="48"/>
                    </a:lnTo>
                    <a:lnTo>
                      <a:pt x="34" y="48"/>
                    </a:lnTo>
                    <a:lnTo>
                      <a:pt x="26" y="5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89" name="Freeform 28"/>
              <p:cNvSpPr>
                <a:spLocks/>
              </p:cNvSpPr>
              <p:nvPr userDrawn="1"/>
            </p:nvSpPr>
            <p:spPr bwMode="auto">
              <a:xfrm>
                <a:off x="1843617" y="-218556"/>
                <a:ext cx="98425" cy="95250"/>
              </a:xfrm>
              <a:custGeom>
                <a:avLst/>
                <a:gdLst>
                  <a:gd name="T0" fmla="*/ 58 w 62"/>
                  <a:gd name="T1" fmla="*/ 0 h 60"/>
                  <a:gd name="T2" fmla="*/ 58 w 62"/>
                  <a:gd name="T3" fmla="*/ 0 h 60"/>
                  <a:gd name="T4" fmla="*/ 54 w 62"/>
                  <a:gd name="T5" fmla="*/ 0 h 60"/>
                  <a:gd name="T6" fmla="*/ 52 w 62"/>
                  <a:gd name="T7" fmla="*/ 2 h 60"/>
                  <a:gd name="T8" fmla="*/ 50 w 62"/>
                  <a:gd name="T9" fmla="*/ 4 h 60"/>
                  <a:gd name="T10" fmla="*/ 50 w 62"/>
                  <a:gd name="T11" fmla="*/ 9 h 60"/>
                  <a:gd name="T12" fmla="*/ 50 w 62"/>
                  <a:gd name="T13" fmla="*/ 12 h 60"/>
                  <a:gd name="T14" fmla="*/ 45 w 62"/>
                  <a:gd name="T15" fmla="*/ 31 h 60"/>
                  <a:gd name="T16" fmla="*/ 44 w 62"/>
                  <a:gd name="T17" fmla="*/ 38 h 60"/>
                  <a:gd name="T18" fmla="*/ 33 w 62"/>
                  <a:gd name="T19" fmla="*/ 26 h 60"/>
                  <a:gd name="T20" fmla="*/ 21 w 62"/>
                  <a:gd name="T21" fmla="*/ 4 h 60"/>
                  <a:gd name="T22" fmla="*/ 18 w 62"/>
                  <a:gd name="T23" fmla="*/ 2 h 60"/>
                  <a:gd name="T24" fmla="*/ 16 w 62"/>
                  <a:gd name="T25" fmla="*/ 0 h 60"/>
                  <a:gd name="T26" fmla="*/ 11 w 62"/>
                  <a:gd name="T27" fmla="*/ 2 h 60"/>
                  <a:gd name="T28" fmla="*/ 9 w 62"/>
                  <a:gd name="T29" fmla="*/ 3 h 60"/>
                  <a:gd name="T30" fmla="*/ 9 w 62"/>
                  <a:gd name="T31" fmla="*/ 6 h 60"/>
                  <a:gd name="T32" fmla="*/ 9 w 62"/>
                  <a:gd name="T33" fmla="*/ 10 h 60"/>
                  <a:gd name="T34" fmla="*/ 10 w 62"/>
                  <a:gd name="T35" fmla="*/ 14 h 60"/>
                  <a:gd name="T36" fmla="*/ 6 w 62"/>
                  <a:gd name="T37" fmla="*/ 40 h 60"/>
                  <a:gd name="T38" fmla="*/ 0 w 62"/>
                  <a:gd name="T39" fmla="*/ 55 h 60"/>
                  <a:gd name="T40" fmla="*/ 0 w 62"/>
                  <a:gd name="T41" fmla="*/ 57 h 60"/>
                  <a:gd name="T42" fmla="*/ 0 w 62"/>
                  <a:gd name="T43" fmla="*/ 57 h 60"/>
                  <a:gd name="T44" fmla="*/ 0 w 62"/>
                  <a:gd name="T45" fmla="*/ 60 h 60"/>
                  <a:gd name="T46" fmla="*/ 3 w 62"/>
                  <a:gd name="T47" fmla="*/ 60 h 60"/>
                  <a:gd name="T48" fmla="*/ 4 w 62"/>
                  <a:gd name="T49" fmla="*/ 60 h 60"/>
                  <a:gd name="T50" fmla="*/ 10 w 62"/>
                  <a:gd name="T51" fmla="*/ 55 h 60"/>
                  <a:gd name="T52" fmla="*/ 13 w 62"/>
                  <a:gd name="T53" fmla="*/ 53 h 60"/>
                  <a:gd name="T54" fmla="*/ 13 w 62"/>
                  <a:gd name="T55" fmla="*/ 51 h 60"/>
                  <a:gd name="T56" fmla="*/ 13 w 62"/>
                  <a:gd name="T57" fmla="*/ 50 h 60"/>
                  <a:gd name="T58" fmla="*/ 14 w 62"/>
                  <a:gd name="T59" fmla="*/ 45 h 60"/>
                  <a:gd name="T60" fmla="*/ 14 w 62"/>
                  <a:gd name="T61" fmla="*/ 41 h 60"/>
                  <a:gd name="T62" fmla="*/ 16 w 62"/>
                  <a:gd name="T63" fmla="*/ 34 h 60"/>
                  <a:gd name="T64" fmla="*/ 18 w 62"/>
                  <a:gd name="T65" fmla="*/ 19 h 60"/>
                  <a:gd name="T66" fmla="*/ 41 w 62"/>
                  <a:gd name="T67" fmla="*/ 57 h 60"/>
                  <a:gd name="T68" fmla="*/ 43 w 62"/>
                  <a:gd name="T69" fmla="*/ 58 h 60"/>
                  <a:gd name="T70" fmla="*/ 47 w 62"/>
                  <a:gd name="T71" fmla="*/ 60 h 60"/>
                  <a:gd name="T72" fmla="*/ 51 w 62"/>
                  <a:gd name="T73" fmla="*/ 57 h 60"/>
                  <a:gd name="T74" fmla="*/ 52 w 62"/>
                  <a:gd name="T75" fmla="*/ 53 h 60"/>
                  <a:gd name="T76" fmla="*/ 54 w 62"/>
                  <a:gd name="T77" fmla="*/ 41 h 60"/>
                  <a:gd name="T78" fmla="*/ 55 w 62"/>
                  <a:gd name="T79" fmla="*/ 31 h 60"/>
                  <a:gd name="T80" fmla="*/ 62 w 62"/>
                  <a:gd name="T81" fmla="*/ 6 h 60"/>
                  <a:gd name="T82" fmla="*/ 62 w 62"/>
                  <a:gd name="T83" fmla="*/ 4 h 60"/>
                  <a:gd name="T84" fmla="*/ 62 w 62"/>
                  <a:gd name="T8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2" h="60">
                    <a:moveTo>
                      <a:pt x="61" y="0"/>
                    </a:moveTo>
                    <a:lnTo>
                      <a:pt x="61" y="0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2" y="2"/>
                    </a:lnTo>
                    <a:lnTo>
                      <a:pt x="52" y="2"/>
                    </a:lnTo>
                    <a:lnTo>
                      <a:pt x="50" y="4"/>
                    </a:lnTo>
                    <a:lnTo>
                      <a:pt x="50" y="4"/>
                    </a:lnTo>
                    <a:lnTo>
                      <a:pt x="50" y="4"/>
                    </a:lnTo>
                    <a:lnTo>
                      <a:pt x="50" y="4"/>
                    </a:lnTo>
                    <a:lnTo>
                      <a:pt x="50" y="9"/>
                    </a:lnTo>
                    <a:lnTo>
                      <a:pt x="50" y="9"/>
                    </a:lnTo>
                    <a:lnTo>
                      <a:pt x="50" y="10"/>
                    </a:lnTo>
                    <a:lnTo>
                      <a:pt x="50" y="12"/>
                    </a:lnTo>
                    <a:lnTo>
                      <a:pt x="50" y="12"/>
                    </a:lnTo>
                    <a:lnTo>
                      <a:pt x="48" y="21"/>
                    </a:lnTo>
                    <a:lnTo>
                      <a:pt x="48" y="21"/>
                    </a:lnTo>
                    <a:lnTo>
                      <a:pt x="45" y="31"/>
                    </a:lnTo>
                    <a:lnTo>
                      <a:pt x="45" y="31"/>
                    </a:lnTo>
                    <a:lnTo>
                      <a:pt x="44" y="38"/>
                    </a:lnTo>
                    <a:lnTo>
                      <a:pt x="44" y="38"/>
                    </a:lnTo>
                    <a:lnTo>
                      <a:pt x="44" y="44"/>
                    </a:lnTo>
                    <a:lnTo>
                      <a:pt x="44" y="44"/>
                    </a:lnTo>
                    <a:lnTo>
                      <a:pt x="33" y="26"/>
                    </a:lnTo>
                    <a:lnTo>
                      <a:pt x="33" y="26"/>
                    </a:lnTo>
                    <a:lnTo>
                      <a:pt x="27" y="16"/>
                    </a:lnTo>
                    <a:lnTo>
                      <a:pt x="21" y="4"/>
                    </a:lnTo>
                    <a:lnTo>
                      <a:pt x="21" y="4"/>
                    </a:lnTo>
                    <a:lnTo>
                      <a:pt x="18" y="2"/>
                    </a:lnTo>
                    <a:lnTo>
                      <a:pt x="18" y="2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9" y="10"/>
                    </a:lnTo>
                    <a:lnTo>
                      <a:pt x="9" y="10"/>
                    </a:lnTo>
                    <a:lnTo>
                      <a:pt x="10" y="14"/>
                    </a:lnTo>
                    <a:lnTo>
                      <a:pt x="10" y="14"/>
                    </a:lnTo>
                    <a:lnTo>
                      <a:pt x="9" y="27"/>
                    </a:lnTo>
                    <a:lnTo>
                      <a:pt x="9" y="27"/>
                    </a:lnTo>
                    <a:lnTo>
                      <a:pt x="6" y="40"/>
                    </a:lnTo>
                    <a:lnTo>
                      <a:pt x="6" y="40"/>
                    </a:lnTo>
                    <a:lnTo>
                      <a:pt x="1" y="54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60"/>
                    </a:lnTo>
                    <a:lnTo>
                      <a:pt x="1" y="60"/>
                    </a:lnTo>
                    <a:lnTo>
                      <a:pt x="3" y="60"/>
                    </a:lnTo>
                    <a:lnTo>
                      <a:pt x="3" y="60"/>
                    </a:lnTo>
                    <a:lnTo>
                      <a:pt x="3" y="60"/>
                    </a:lnTo>
                    <a:lnTo>
                      <a:pt x="4" y="60"/>
                    </a:lnTo>
                    <a:lnTo>
                      <a:pt x="4" y="60"/>
                    </a:lnTo>
                    <a:lnTo>
                      <a:pt x="7" y="58"/>
                    </a:lnTo>
                    <a:lnTo>
                      <a:pt x="7" y="58"/>
                    </a:lnTo>
                    <a:lnTo>
                      <a:pt x="10" y="55"/>
                    </a:lnTo>
                    <a:lnTo>
                      <a:pt x="10" y="55"/>
                    </a:lnTo>
                    <a:lnTo>
                      <a:pt x="13" y="53"/>
                    </a:lnTo>
                    <a:lnTo>
                      <a:pt x="13" y="53"/>
                    </a:lnTo>
                    <a:lnTo>
                      <a:pt x="13" y="53"/>
                    </a:lnTo>
                    <a:lnTo>
                      <a:pt x="13" y="51"/>
                    </a:lnTo>
                    <a:lnTo>
                      <a:pt x="13" y="51"/>
                    </a:lnTo>
                    <a:lnTo>
                      <a:pt x="13" y="51"/>
                    </a:lnTo>
                    <a:lnTo>
                      <a:pt x="13" y="50"/>
                    </a:lnTo>
                    <a:lnTo>
                      <a:pt x="13" y="50"/>
                    </a:lnTo>
                    <a:lnTo>
                      <a:pt x="13" y="48"/>
                    </a:lnTo>
                    <a:lnTo>
                      <a:pt x="13" y="48"/>
                    </a:lnTo>
                    <a:lnTo>
                      <a:pt x="14" y="45"/>
                    </a:lnTo>
                    <a:lnTo>
                      <a:pt x="14" y="45"/>
                    </a:lnTo>
                    <a:lnTo>
                      <a:pt x="14" y="43"/>
                    </a:lnTo>
                    <a:lnTo>
                      <a:pt x="14" y="41"/>
                    </a:lnTo>
                    <a:lnTo>
                      <a:pt x="14" y="41"/>
                    </a:lnTo>
                    <a:lnTo>
                      <a:pt x="16" y="34"/>
                    </a:lnTo>
                    <a:lnTo>
                      <a:pt x="16" y="34"/>
                    </a:lnTo>
                    <a:lnTo>
                      <a:pt x="17" y="27"/>
                    </a:lnTo>
                    <a:lnTo>
                      <a:pt x="18" y="19"/>
                    </a:lnTo>
                    <a:lnTo>
                      <a:pt x="18" y="19"/>
                    </a:lnTo>
                    <a:lnTo>
                      <a:pt x="28" y="37"/>
                    </a:lnTo>
                    <a:lnTo>
                      <a:pt x="28" y="37"/>
                    </a:lnTo>
                    <a:lnTo>
                      <a:pt x="41" y="57"/>
                    </a:lnTo>
                    <a:lnTo>
                      <a:pt x="41" y="57"/>
                    </a:lnTo>
                    <a:lnTo>
                      <a:pt x="43" y="58"/>
                    </a:lnTo>
                    <a:lnTo>
                      <a:pt x="43" y="58"/>
                    </a:lnTo>
                    <a:lnTo>
                      <a:pt x="45" y="60"/>
                    </a:lnTo>
                    <a:lnTo>
                      <a:pt x="45" y="60"/>
                    </a:lnTo>
                    <a:lnTo>
                      <a:pt x="47" y="60"/>
                    </a:lnTo>
                    <a:lnTo>
                      <a:pt x="47" y="60"/>
                    </a:lnTo>
                    <a:lnTo>
                      <a:pt x="50" y="58"/>
                    </a:lnTo>
                    <a:lnTo>
                      <a:pt x="51" y="57"/>
                    </a:lnTo>
                    <a:lnTo>
                      <a:pt x="51" y="57"/>
                    </a:lnTo>
                    <a:lnTo>
                      <a:pt x="52" y="53"/>
                    </a:lnTo>
                    <a:lnTo>
                      <a:pt x="52" y="53"/>
                    </a:lnTo>
                    <a:lnTo>
                      <a:pt x="52" y="51"/>
                    </a:lnTo>
                    <a:lnTo>
                      <a:pt x="52" y="51"/>
                    </a:lnTo>
                    <a:lnTo>
                      <a:pt x="54" y="41"/>
                    </a:lnTo>
                    <a:lnTo>
                      <a:pt x="54" y="41"/>
                    </a:lnTo>
                    <a:lnTo>
                      <a:pt x="55" y="31"/>
                    </a:lnTo>
                    <a:lnTo>
                      <a:pt x="55" y="31"/>
                    </a:lnTo>
                    <a:lnTo>
                      <a:pt x="58" y="19"/>
                    </a:lnTo>
                    <a:lnTo>
                      <a:pt x="58" y="19"/>
                    </a:lnTo>
                    <a:lnTo>
                      <a:pt x="62" y="6"/>
                    </a:lnTo>
                    <a:lnTo>
                      <a:pt x="62" y="6"/>
                    </a:lnTo>
                    <a:lnTo>
                      <a:pt x="62" y="4"/>
                    </a:lnTo>
                    <a:lnTo>
                      <a:pt x="62" y="4"/>
                    </a:lnTo>
                    <a:lnTo>
                      <a:pt x="62" y="3"/>
                    </a:lnTo>
                    <a:lnTo>
                      <a:pt x="62" y="3"/>
                    </a:lnTo>
                    <a:lnTo>
                      <a:pt x="62" y="3"/>
                    </a:lnTo>
                    <a:lnTo>
                      <a:pt x="62" y="0"/>
                    </a:lnTo>
                    <a:lnTo>
                      <a:pt x="6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90" name="Freeform 29"/>
              <p:cNvSpPr>
                <a:spLocks/>
              </p:cNvSpPr>
              <p:nvPr userDrawn="1"/>
            </p:nvSpPr>
            <p:spPr bwMode="auto">
              <a:xfrm>
                <a:off x="1843617" y="-218556"/>
                <a:ext cx="98425" cy="95250"/>
              </a:xfrm>
              <a:custGeom>
                <a:avLst/>
                <a:gdLst>
                  <a:gd name="T0" fmla="*/ 58 w 62"/>
                  <a:gd name="T1" fmla="*/ 0 h 60"/>
                  <a:gd name="T2" fmla="*/ 58 w 62"/>
                  <a:gd name="T3" fmla="*/ 0 h 60"/>
                  <a:gd name="T4" fmla="*/ 54 w 62"/>
                  <a:gd name="T5" fmla="*/ 0 h 60"/>
                  <a:gd name="T6" fmla="*/ 52 w 62"/>
                  <a:gd name="T7" fmla="*/ 2 h 60"/>
                  <a:gd name="T8" fmla="*/ 50 w 62"/>
                  <a:gd name="T9" fmla="*/ 4 h 60"/>
                  <a:gd name="T10" fmla="*/ 50 w 62"/>
                  <a:gd name="T11" fmla="*/ 9 h 60"/>
                  <a:gd name="T12" fmla="*/ 50 w 62"/>
                  <a:gd name="T13" fmla="*/ 12 h 60"/>
                  <a:gd name="T14" fmla="*/ 45 w 62"/>
                  <a:gd name="T15" fmla="*/ 31 h 60"/>
                  <a:gd name="T16" fmla="*/ 44 w 62"/>
                  <a:gd name="T17" fmla="*/ 38 h 60"/>
                  <a:gd name="T18" fmla="*/ 33 w 62"/>
                  <a:gd name="T19" fmla="*/ 26 h 60"/>
                  <a:gd name="T20" fmla="*/ 21 w 62"/>
                  <a:gd name="T21" fmla="*/ 4 h 60"/>
                  <a:gd name="T22" fmla="*/ 18 w 62"/>
                  <a:gd name="T23" fmla="*/ 2 h 60"/>
                  <a:gd name="T24" fmla="*/ 16 w 62"/>
                  <a:gd name="T25" fmla="*/ 0 h 60"/>
                  <a:gd name="T26" fmla="*/ 11 w 62"/>
                  <a:gd name="T27" fmla="*/ 2 h 60"/>
                  <a:gd name="T28" fmla="*/ 9 w 62"/>
                  <a:gd name="T29" fmla="*/ 3 h 60"/>
                  <a:gd name="T30" fmla="*/ 9 w 62"/>
                  <a:gd name="T31" fmla="*/ 6 h 60"/>
                  <a:gd name="T32" fmla="*/ 9 w 62"/>
                  <a:gd name="T33" fmla="*/ 10 h 60"/>
                  <a:gd name="T34" fmla="*/ 10 w 62"/>
                  <a:gd name="T35" fmla="*/ 14 h 60"/>
                  <a:gd name="T36" fmla="*/ 6 w 62"/>
                  <a:gd name="T37" fmla="*/ 40 h 60"/>
                  <a:gd name="T38" fmla="*/ 0 w 62"/>
                  <a:gd name="T39" fmla="*/ 55 h 60"/>
                  <a:gd name="T40" fmla="*/ 0 w 62"/>
                  <a:gd name="T41" fmla="*/ 57 h 60"/>
                  <a:gd name="T42" fmla="*/ 0 w 62"/>
                  <a:gd name="T43" fmla="*/ 57 h 60"/>
                  <a:gd name="T44" fmla="*/ 0 w 62"/>
                  <a:gd name="T45" fmla="*/ 60 h 60"/>
                  <a:gd name="T46" fmla="*/ 3 w 62"/>
                  <a:gd name="T47" fmla="*/ 60 h 60"/>
                  <a:gd name="T48" fmla="*/ 4 w 62"/>
                  <a:gd name="T49" fmla="*/ 60 h 60"/>
                  <a:gd name="T50" fmla="*/ 10 w 62"/>
                  <a:gd name="T51" fmla="*/ 55 h 60"/>
                  <a:gd name="T52" fmla="*/ 13 w 62"/>
                  <a:gd name="T53" fmla="*/ 53 h 60"/>
                  <a:gd name="T54" fmla="*/ 13 w 62"/>
                  <a:gd name="T55" fmla="*/ 51 h 60"/>
                  <a:gd name="T56" fmla="*/ 13 w 62"/>
                  <a:gd name="T57" fmla="*/ 50 h 60"/>
                  <a:gd name="T58" fmla="*/ 14 w 62"/>
                  <a:gd name="T59" fmla="*/ 45 h 60"/>
                  <a:gd name="T60" fmla="*/ 14 w 62"/>
                  <a:gd name="T61" fmla="*/ 41 h 60"/>
                  <a:gd name="T62" fmla="*/ 16 w 62"/>
                  <a:gd name="T63" fmla="*/ 34 h 60"/>
                  <a:gd name="T64" fmla="*/ 18 w 62"/>
                  <a:gd name="T65" fmla="*/ 19 h 60"/>
                  <a:gd name="T66" fmla="*/ 41 w 62"/>
                  <a:gd name="T67" fmla="*/ 57 h 60"/>
                  <a:gd name="T68" fmla="*/ 43 w 62"/>
                  <a:gd name="T69" fmla="*/ 58 h 60"/>
                  <a:gd name="T70" fmla="*/ 47 w 62"/>
                  <a:gd name="T71" fmla="*/ 60 h 60"/>
                  <a:gd name="T72" fmla="*/ 51 w 62"/>
                  <a:gd name="T73" fmla="*/ 57 h 60"/>
                  <a:gd name="T74" fmla="*/ 52 w 62"/>
                  <a:gd name="T75" fmla="*/ 53 h 60"/>
                  <a:gd name="T76" fmla="*/ 54 w 62"/>
                  <a:gd name="T77" fmla="*/ 41 h 60"/>
                  <a:gd name="T78" fmla="*/ 55 w 62"/>
                  <a:gd name="T79" fmla="*/ 31 h 60"/>
                  <a:gd name="T80" fmla="*/ 62 w 62"/>
                  <a:gd name="T81" fmla="*/ 6 h 60"/>
                  <a:gd name="T82" fmla="*/ 62 w 62"/>
                  <a:gd name="T83" fmla="*/ 4 h 60"/>
                  <a:gd name="T84" fmla="*/ 62 w 62"/>
                  <a:gd name="T85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2" h="60">
                    <a:moveTo>
                      <a:pt x="61" y="0"/>
                    </a:moveTo>
                    <a:lnTo>
                      <a:pt x="61" y="0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2" y="2"/>
                    </a:lnTo>
                    <a:lnTo>
                      <a:pt x="52" y="2"/>
                    </a:lnTo>
                    <a:lnTo>
                      <a:pt x="50" y="4"/>
                    </a:lnTo>
                    <a:lnTo>
                      <a:pt x="50" y="4"/>
                    </a:lnTo>
                    <a:lnTo>
                      <a:pt x="50" y="4"/>
                    </a:lnTo>
                    <a:lnTo>
                      <a:pt x="50" y="4"/>
                    </a:lnTo>
                    <a:lnTo>
                      <a:pt x="50" y="9"/>
                    </a:lnTo>
                    <a:lnTo>
                      <a:pt x="50" y="9"/>
                    </a:lnTo>
                    <a:lnTo>
                      <a:pt x="50" y="10"/>
                    </a:lnTo>
                    <a:lnTo>
                      <a:pt x="50" y="12"/>
                    </a:lnTo>
                    <a:lnTo>
                      <a:pt x="50" y="12"/>
                    </a:lnTo>
                    <a:lnTo>
                      <a:pt x="48" y="21"/>
                    </a:lnTo>
                    <a:lnTo>
                      <a:pt x="48" y="21"/>
                    </a:lnTo>
                    <a:lnTo>
                      <a:pt x="45" y="31"/>
                    </a:lnTo>
                    <a:lnTo>
                      <a:pt x="45" y="31"/>
                    </a:lnTo>
                    <a:lnTo>
                      <a:pt x="44" y="38"/>
                    </a:lnTo>
                    <a:lnTo>
                      <a:pt x="44" y="38"/>
                    </a:lnTo>
                    <a:lnTo>
                      <a:pt x="44" y="44"/>
                    </a:lnTo>
                    <a:lnTo>
                      <a:pt x="44" y="44"/>
                    </a:lnTo>
                    <a:lnTo>
                      <a:pt x="33" y="26"/>
                    </a:lnTo>
                    <a:lnTo>
                      <a:pt x="33" y="26"/>
                    </a:lnTo>
                    <a:lnTo>
                      <a:pt x="27" y="16"/>
                    </a:lnTo>
                    <a:lnTo>
                      <a:pt x="21" y="4"/>
                    </a:lnTo>
                    <a:lnTo>
                      <a:pt x="21" y="4"/>
                    </a:lnTo>
                    <a:lnTo>
                      <a:pt x="18" y="2"/>
                    </a:lnTo>
                    <a:lnTo>
                      <a:pt x="18" y="2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9" y="10"/>
                    </a:lnTo>
                    <a:lnTo>
                      <a:pt x="9" y="10"/>
                    </a:lnTo>
                    <a:lnTo>
                      <a:pt x="10" y="14"/>
                    </a:lnTo>
                    <a:lnTo>
                      <a:pt x="10" y="14"/>
                    </a:lnTo>
                    <a:lnTo>
                      <a:pt x="9" y="27"/>
                    </a:lnTo>
                    <a:lnTo>
                      <a:pt x="9" y="27"/>
                    </a:lnTo>
                    <a:lnTo>
                      <a:pt x="6" y="40"/>
                    </a:lnTo>
                    <a:lnTo>
                      <a:pt x="6" y="40"/>
                    </a:lnTo>
                    <a:lnTo>
                      <a:pt x="1" y="54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60"/>
                    </a:lnTo>
                    <a:lnTo>
                      <a:pt x="1" y="60"/>
                    </a:lnTo>
                    <a:lnTo>
                      <a:pt x="3" y="60"/>
                    </a:lnTo>
                    <a:lnTo>
                      <a:pt x="3" y="60"/>
                    </a:lnTo>
                    <a:lnTo>
                      <a:pt x="3" y="60"/>
                    </a:lnTo>
                    <a:lnTo>
                      <a:pt x="4" y="60"/>
                    </a:lnTo>
                    <a:lnTo>
                      <a:pt x="4" y="60"/>
                    </a:lnTo>
                    <a:lnTo>
                      <a:pt x="7" y="58"/>
                    </a:lnTo>
                    <a:lnTo>
                      <a:pt x="7" y="58"/>
                    </a:lnTo>
                    <a:lnTo>
                      <a:pt x="10" y="55"/>
                    </a:lnTo>
                    <a:lnTo>
                      <a:pt x="10" y="55"/>
                    </a:lnTo>
                    <a:lnTo>
                      <a:pt x="13" y="53"/>
                    </a:lnTo>
                    <a:lnTo>
                      <a:pt x="13" y="53"/>
                    </a:lnTo>
                    <a:lnTo>
                      <a:pt x="13" y="53"/>
                    </a:lnTo>
                    <a:lnTo>
                      <a:pt x="13" y="51"/>
                    </a:lnTo>
                    <a:lnTo>
                      <a:pt x="13" y="51"/>
                    </a:lnTo>
                    <a:lnTo>
                      <a:pt x="13" y="51"/>
                    </a:lnTo>
                    <a:lnTo>
                      <a:pt x="13" y="50"/>
                    </a:lnTo>
                    <a:lnTo>
                      <a:pt x="13" y="50"/>
                    </a:lnTo>
                    <a:lnTo>
                      <a:pt x="13" y="48"/>
                    </a:lnTo>
                    <a:lnTo>
                      <a:pt x="13" y="48"/>
                    </a:lnTo>
                    <a:lnTo>
                      <a:pt x="14" y="45"/>
                    </a:lnTo>
                    <a:lnTo>
                      <a:pt x="14" y="45"/>
                    </a:lnTo>
                    <a:lnTo>
                      <a:pt x="14" y="43"/>
                    </a:lnTo>
                    <a:lnTo>
                      <a:pt x="14" y="41"/>
                    </a:lnTo>
                    <a:lnTo>
                      <a:pt x="14" y="41"/>
                    </a:lnTo>
                    <a:lnTo>
                      <a:pt x="16" y="34"/>
                    </a:lnTo>
                    <a:lnTo>
                      <a:pt x="16" y="34"/>
                    </a:lnTo>
                    <a:lnTo>
                      <a:pt x="17" y="27"/>
                    </a:lnTo>
                    <a:lnTo>
                      <a:pt x="18" y="19"/>
                    </a:lnTo>
                    <a:lnTo>
                      <a:pt x="18" y="19"/>
                    </a:lnTo>
                    <a:lnTo>
                      <a:pt x="28" y="37"/>
                    </a:lnTo>
                    <a:lnTo>
                      <a:pt x="28" y="37"/>
                    </a:lnTo>
                    <a:lnTo>
                      <a:pt x="41" y="57"/>
                    </a:lnTo>
                    <a:lnTo>
                      <a:pt x="41" y="57"/>
                    </a:lnTo>
                    <a:lnTo>
                      <a:pt x="43" y="58"/>
                    </a:lnTo>
                    <a:lnTo>
                      <a:pt x="43" y="58"/>
                    </a:lnTo>
                    <a:lnTo>
                      <a:pt x="45" y="60"/>
                    </a:lnTo>
                    <a:lnTo>
                      <a:pt x="45" y="60"/>
                    </a:lnTo>
                    <a:lnTo>
                      <a:pt x="47" y="60"/>
                    </a:lnTo>
                    <a:lnTo>
                      <a:pt x="47" y="60"/>
                    </a:lnTo>
                    <a:lnTo>
                      <a:pt x="50" y="58"/>
                    </a:lnTo>
                    <a:lnTo>
                      <a:pt x="51" y="57"/>
                    </a:lnTo>
                    <a:lnTo>
                      <a:pt x="51" y="57"/>
                    </a:lnTo>
                    <a:lnTo>
                      <a:pt x="52" y="53"/>
                    </a:lnTo>
                    <a:lnTo>
                      <a:pt x="52" y="53"/>
                    </a:lnTo>
                    <a:lnTo>
                      <a:pt x="52" y="51"/>
                    </a:lnTo>
                    <a:lnTo>
                      <a:pt x="52" y="51"/>
                    </a:lnTo>
                    <a:lnTo>
                      <a:pt x="54" y="41"/>
                    </a:lnTo>
                    <a:lnTo>
                      <a:pt x="54" y="41"/>
                    </a:lnTo>
                    <a:lnTo>
                      <a:pt x="55" y="31"/>
                    </a:lnTo>
                    <a:lnTo>
                      <a:pt x="55" y="31"/>
                    </a:lnTo>
                    <a:lnTo>
                      <a:pt x="58" y="19"/>
                    </a:lnTo>
                    <a:lnTo>
                      <a:pt x="58" y="19"/>
                    </a:lnTo>
                    <a:lnTo>
                      <a:pt x="62" y="6"/>
                    </a:lnTo>
                    <a:lnTo>
                      <a:pt x="62" y="6"/>
                    </a:lnTo>
                    <a:lnTo>
                      <a:pt x="62" y="4"/>
                    </a:lnTo>
                    <a:lnTo>
                      <a:pt x="62" y="4"/>
                    </a:lnTo>
                    <a:lnTo>
                      <a:pt x="62" y="3"/>
                    </a:lnTo>
                    <a:lnTo>
                      <a:pt x="62" y="3"/>
                    </a:lnTo>
                    <a:lnTo>
                      <a:pt x="62" y="3"/>
                    </a:lnTo>
                    <a:lnTo>
                      <a:pt x="62" y="0"/>
                    </a:lnTo>
                    <a:lnTo>
                      <a:pt x="61" y="0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91" name="Freeform 30"/>
              <p:cNvSpPr>
                <a:spLocks/>
              </p:cNvSpPr>
              <p:nvPr userDrawn="1"/>
            </p:nvSpPr>
            <p:spPr bwMode="auto">
              <a:xfrm>
                <a:off x="1938867" y="-182043"/>
                <a:ext cx="39688" cy="17463"/>
              </a:xfrm>
              <a:custGeom>
                <a:avLst/>
                <a:gdLst>
                  <a:gd name="T0" fmla="*/ 25 w 25"/>
                  <a:gd name="T1" fmla="*/ 0 h 11"/>
                  <a:gd name="T2" fmla="*/ 25 w 25"/>
                  <a:gd name="T3" fmla="*/ 0 h 11"/>
                  <a:gd name="T4" fmla="*/ 25 w 25"/>
                  <a:gd name="T5" fmla="*/ 0 h 11"/>
                  <a:gd name="T6" fmla="*/ 24 w 25"/>
                  <a:gd name="T7" fmla="*/ 0 h 11"/>
                  <a:gd name="T8" fmla="*/ 24 w 25"/>
                  <a:gd name="T9" fmla="*/ 1 h 11"/>
                  <a:gd name="T10" fmla="*/ 24 w 25"/>
                  <a:gd name="T11" fmla="*/ 1 h 11"/>
                  <a:gd name="T12" fmla="*/ 19 w 25"/>
                  <a:gd name="T13" fmla="*/ 1 h 11"/>
                  <a:gd name="T14" fmla="*/ 5 w 25"/>
                  <a:gd name="T15" fmla="*/ 1 h 11"/>
                  <a:gd name="T16" fmla="*/ 4 w 25"/>
                  <a:gd name="T17" fmla="*/ 1 h 11"/>
                  <a:gd name="T18" fmla="*/ 2 w 25"/>
                  <a:gd name="T19" fmla="*/ 1 h 11"/>
                  <a:gd name="T20" fmla="*/ 2 w 25"/>
                  <a:gd name="T21" fmla="*/ 1 h 11"/>
                  <a:gd name="T22" fmla="*/ 1 w 25"/>
                  <a:gd name="T23" fmla="*/ 3 h 11"/>
                  <a:gd name="T24" fmla="*/ 1 w 25"/>
                  <a:gd name="T25" fmla="*/ 4 h 11"/>
                  <a:gd name="T26" fmla="*/ 1 w 25"/>
                  <a:gd name="T27" fmla="*/ 5 h 11"/>
                  <a:gd name="T28" fmla="*/ 1 w 25"/>
                  <a:gd name="T29" fmla="*/ 7 h 11"/>
                  <a:gd name="T30" fmla="*/ 0 w 25"/>
                  <a:gd name="T31" fmla="*/ 7 h 11"/>
                  <a:gd name="T32" fmla="*/ 0 w 25"/>
                  <a:gd name="T33" fmla="*/ 10 h 11"/>
                  <a:gd name="T34" fmla="*/ 1 w 25"/>
                  <a:gd name="T35" fmla="*/ 11 h 11"/>
                  <a:gd name="T36" fmla="*/ 1 w 25"/>
                  <a:gd name="T37" fmla="*/ 11 h 11"/>
                  <a:gd name="T38" fmla="*/ 1 w 25"/>
                  <a:gd name="T39" fmla="*/ 11 h 11"/>
                  <a:gd name="T40" fmla="*/ 4 w 25"/>
                  <a:gd name="T41" fmla="*/ 11 h 11"/>
                  <a:gd name="T42" fmla="*/ 7 w 25"/>
                  <a:gd name="T43" fmla="*/ 10 h 11"/>
                  <a:gd name="T44" fmla="*/ 9 w 25"/>
                  <a:gd name="T45" fmla="*/ 10 h 11"/>
                  <a:gd name="T46" fmla="*/ 9 w 25"/>
                  <a:gd name="T47" fmla="*/ 10 h 11"/>
                  <a:gd name="T48" fmla="*/ 15 w 25"/>
                  <a:gd name="T49" fmla="*/ 10 h 11"/>
                  <a:gd name="T50" fmla="*/ 19 w 25"/>
                  <a:gd name="T51" fmla="*/ 10 h 11"/>
                  <a:gd name="T52" fmla="*/ 19 w 25"/>
                  <a:gd name="T53" fmla="*/ 10 h 11"/>
                  <a:gd name="T54" fmla="*/ 21 w 25"/>
                  <a:gd name="T55" fmla="*/ 10 h 11"/>
                  <a:gd name="T56" fmla="*/ 21 w 25"/>
                  <a:gd name="T57" fmla="*/ 10 h 11"/>
                  <a:gd name="T58" fmla="*/ 22 w 25"/>
                  <a:gd name="T59" fmla="*/ 11 h 11"/>
                  <a:gd name="T60" fmla="*/ 22 w 25"/>
                  <a:gd name="T61" fmla="*/ 11 h 11"/>
                  <a:gd name="T62" fmla="*/ 22 w 25"/>
                  <a:gd name="T63" fmla="*/ 11 h 11"/>
                  <a:gd name="T64" fmla="*/ 22 w 25"/>
                  <a:gd name="T65" fmla="*/ 8 h 11"/>
                  <a:gd name="T66" fmla="*/ 24 w 25"/>
                  <a:gd name="T67" fmla="*/ 7 h 11"/>
                  <a:gd name="T68" fmla="*/ 24 w 25"/>
                  <a:gd name="T69" fmla="*/ 5 h 11"/>
                  <a:gd name="T70" fmla="*/ 25 w 25"/>
                  <a:gd name="T71" fmla="*/ 4 h 11"/>
                  <a:gd name="T72" fmla="*/ 25 w 25"/>
                  <a:gd name="T73" fmla="*/ 3 h 11"/>
                  <a:gd name="T74" fmla="*/ 25 w 25"/>
                  <a:gd name="T75" fmla="*/ 3 h 11"/>
                  <a:gd name="T76" fmla="*/ 25 w 25"/>
                  <a:gd name="T77" fmla="*/ 1 h 11"/>
                  <a:gd name="T78" fmla="*/ 25 w 25"/>
                  <a:gd name="T7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5" h="11">
                    <a:moveTo>
                      <a:pt x="25" y="0"/>
                    </a:moveTo>
                    <a:lnTo>
                      <a:pt x="25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1"/>
                    </a:lnTo>
                    <a:lnTo>
                      <a:pt x="24" y="1"/>
                    </a:lnTo>
                    <a:lnTo>
                      <a:pt x="24" y="1"/>
                    </a:lnTo>
                    <a:lnTo>
                      <a:pt x="19" y="1"/>
                    </a:lnTo>
                    <a:lnTo>
                      <a:pt x="19" y="1"/>
                    </a:lnTo>
                    <a:lnTo>
                      <a:pt x="15" y="1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1" y="7"/>
                    </a:lnTo>
                    <a:lnTo>
                      <a:pt x="1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4" y="11"/>
                    </a:lnTo>
                    <a:lnTo>
                      <a:pt x="4" y="11"/>
                    </a:lnTo>
                    <a:lnTo>
                      <a:pt x="7" y="10"/>
                    </a:lnTo>
                    <a:lnTo>
                      <a:pt x="7" y="10"/>
                    </a:lnTo>
                    <a:lnTo>
                      <a:pt x="9" y="10"/>
                    </a:lnTo>
                    <a:lnTo>
                      <a:pt x="9" y="10"/>
                    </a:lnTo>
                    <a:lnTo>
                      <a:pt x="9" y="10"/>
                    </a:lnTo>
                    <a:lnTo>
                      <a:pt x="15" y="10"/>
                    </a:lnTo>
                    <a:lnTo>
                      <a:pt x="15" y="10"/>
                    </a:lnTo>
                    <a:lnTo>
                      <a:pt x="19" y="10"/>
                    </a:lnTo>
                    <a:lnTo>
                      <a:pt x="19" y="10"/>
                    </a:lnTo>
                    <a:lnTo>
                      <a:pt x="19" y="10"/>
                    </a:lnTo>
                    <a:lnTo>
                      <a:pt x="19" y="10"/>
                    </a:lnTo>
                    <a:lnTo>
                      <a:pt x="21" y="10"/>
                    </a:lnTo>
                    <a:lnTo>
                      <a:pt x="21" y="10"/>
                    </a:lnTo>
                    <a:lnTo>
                      <a:pt x="21" y="10"/>
                    </a:lnTo>
                    <a:lnTo>
                      <a:pt x="21" y="10"/>
                    </a:lnTo>
                    <a:lnTo>
                      <a:pt x="22" y="11"/>
                    </a:lnTo>
                    <a:lnTo>
                      <a:pt x="22" y="11"/>
                    </a:lnTo>
                    <a:lnTo>
                      <a:pt x="22" y="11"/>
                    </a:lnTo>
                    <a:lnTo>
                      <a:pt x="22" y="11"/>
                    </a:lnTo>
                    <a:lnTo>
                      <a:pt x="22" y="11"/>
                    </a:lnTo>
                    <a:lnTo>
                      <a:pt x="22" y="11"/>
                    </a:lnTo>
                    <a:lnTo>
                      <a:pt x="22" y="8"/>
                    </a:lnTo>
                    <a:lnTo>
                      <a:pt x="22" y="8"/>
                    </a:lnTo>
                    <a:lnTo>
                      <a:pt x="24" y="7"/>
                    </a:lnTo>
                    <a:lnTo>
                      <a:pt x="24" y="7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5" y="4"/>
                    </a:lnTo>
                    <a:lnTo>
                      <a:pt x="25" y="4"/>
                    </a:lnTo>
                    <a:lnTo>
                      <a:pt x="25" y="4"/>
                    </a:lnTo>
                    <a:lnTo>
                      <a:pt x="25" y="3"/>
                    </a:lnTo>
                    <a:lnTo>
                      <a:pt x="25" y="3"/>
                    </a:lnTo>
                    <a:lnTo>
                      <a:pt x="25" y="3"/>
                    </a:lnTo>
                    <a:lnTo>
                      <a:pt x="25" y="3"/>
                    </a:lnTo>
                    <a:lnTo>
                      <a:pt x="25" y="1"/>
                    </a:lnTo>
                    <a:lnTo>
                      <a:pt x="25" y="1"/>
                    </a:lnTo>
                    <a:lnTo>
                      <a:pt x="2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02" name="Freeform 31"/>
              <p:cNvSpPr>
                <a:spLocks/>
              </p:cNvSpPr>
              <p:nvPr userDrawn="1"/>
            </p:nvSpPr>
            <p:spPr bwMode="auto">
              <a:xfrm>
                <a:off x="1938867" y="-182043"/>
                <a:ext cx="39688" cy="17463"/>
              </a:xfrm>
              <a:custGeom>
                <a:avLst/>
                <a:gdLst>
                  <a:gd name="T0" fmla="*/ 25 w 25"/>
                  <a:gd name="T1" fmla="*/ 0 h 11"/>
                  <a:gd name="T2" fmla="*/ 25 w 25"/>
                  <a:gd name="T3" fmla="*/ 0 h 11"/>
                  <a:gd name="T4" fmla="*/ 25 w 25"/>
                  <a:gd name="T5" fmla="*/ 0 h 11"/>
                  <a:gd name="T6" fmla="*/ 24 w 25"/>
                  <a:gd name="T7" fmla="*/ 0 h 11"/>
                  <a:gd name="T8" fmla="*/ 24 w 25"/>
                  <a:gd name="T9" fmla="*/ 1 h 11"/>
                  <a:gd name="T10" fmla="*/ 24 w 25"/>
                  <a:gd name="T11" fmla="*/ 1 h 11"/>
                  <a:gd name="T12" fmla="*/ 19 w 25"/>
                  <a:gd name="T13" fmla="*/ 1 h 11"/>
                  <a:gd name="T14" fmla="*/ 5 w 25"/>
                  <a:gd name="T15" fmla="*/ 1 h 11"/>
                  <a:gd name="T16" fmla="*/ 4 w 25"/>
                  <a:gd name="T17" fmla="*/ 1 h 11"/>
                  <a:gd name="T18" fmla="*/ 2 w 25"/>
                  <a:gd name="T19" fmla="*/ 1 h 11"/>
                  <a:gd name="T20" fmla="*/ 2 w 25"/>
                  <a:gd name="T21" fmla="*/ 1 h 11"/>
                  <a:gd name="T22" fmla="*/ 1 w 25"/>
                  <a:gd name="T23" fmla="*/ 3 h 11"/>
                  <a:gd name="T24" fmla="*/ 1 w 25"/>
                  <a:gd name="T25" fmla="*/ 4 h 11"/>
                  <a:gd name="T26" fmla="*/ 1 w 25"/>
                  <a:gd name="T27" fmla="*/ 5 h 11"/>
                  <a:gd name="T28" fmla="*/ 1 w 25"/>
                  <a:gd name="T29" fmla="*/ 7 h 11"/>
                  <a:gd name="T30" fmla="*/ 0 w 25"/>
                  <a:gd name="T31" fmla="*/ 7 h 11"/>
                  <a:gd name="T32" fmla="*/ 0 w 25"/>
                  <a:gd name="T33" fmla="*/ 10 h 11"/>
                  <a:gd name="T34" fmla="*/ 1 w 25"/>
                  <a:gd name="T35" fmla="*/ 11 h 11"/>
                  <a:gd name="T36" fmla="*/ 1 w 25"/>
                  <a:gd name="T37" fmla="*/ 11 h 11"/>
                  <a:gd name="T38" fmla="*/ 1 w 25"/>
                  <a:gd name="T39" fmla="*/ 11 h 11"/>
                  <a:gd name="T40" fmla="*/ 4 w 25"/>
                  <a:gd name="T41" fmla="*/ 11 h 11"/>
                  <a:gd name="T42" fmla="*/ 7 w 25"/>
                  <a:gd name="T43" fmla="*/ 10 h 11"/>
                  <a:gd name="T44" fmla="*/ 9 w 25"/>
                  <a:gd name="T45" fmla="*/ 10 h 11"/>
                  <a:gd name="T46" fmla="*/ 9 w 25"/>
                  <a:gd name="T47" fmla="*/ 10 h 11"/>
                  <a:gd name="T48" fmla="*/ 15 w 25"/>
                  <a:gd name="T49" fmla="*/ 10 h 11"/>
                  <a:gd name="T50" fmla="*/ 19 w 25"/>
                  <a:gd name="T51" fmla="*/ 10 h 11"/>
                  <a:gd name="T52" fmla="*/ 19 w 25"/>
                  <a:gd name="T53" fmla="*/ 10 h 11"/>
                  <a:gd name="T54" fmla="*/ 21 w 25"/>
                  <a:gd name="T55" fmla="*/ 10 h 11"/>
                  <a:gd name="T56" fmla="*/ 21 w 25"/>
                  <a:gd name="T57" fmla="*/ 10 h 11"/>
                  <a:gd name="T58" fmla="*/ 22 w 25"/>
                  <a:gd name="T59" fmla="*/ 11 h 11"/>
                  <a:gd name="T60" fmla="*/ 22 w 25"/>
                  <a:gd name="T61" fmla="*/ 11 h 11"/>
                  <a:gd name="T62" fmla="*/ 22 w 25"/>
                  <a:gd name="T63" fmla="*/ 11 h 11"/>
                  <a:gd name="T64" fmla="*/ 22 w 25"/>
                  <a:gd name="T65" fmla="*/ 8 h 11"/>
                  <a:gd name="T66" fmla="*/ 24 w 25"/>
                  <a:gd name="T67" fmla="*/ 7 h 11"/>
                  <a:gd name="T68" fmla="*/ 24 w 25"/>
                  <a:gd name="T69" fmla="*/ 5 h 11"/>
                  <a:gd name="T70" fmla="*/ 25 w 25"/>
                  <a:gd name="T71" fmla="*/ 4 h 11"/>
                  <a:gd name="T72" fmla="*/ 25 w 25"/>
                  <a:gd name="T73" fmla="*/ 3 h 11"/>
                  <a:gd name="T74" fmla="*/ 25 w 25"/>
                  <a:gd name="T75" fmla="*/ 3 h 11"/>
                  <a:gd name="T76" fmla="*/ 25 w 25"/>
                  <a:gd name="T77" fmla="*/ 1 h 11"/>
                  <a:gd name="T78" fmla="*/ 25 w 25"/>
                  <a:gd name="T7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5" h="11">
                    <a:moveTo>
                      <a:pt x="25" y="0"/>
                    </a:moveTo>
                    <a:lnTo>
                      <a:pt x="25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1"/>
                    </a:lnTo>
                    <a:lnTo>
                      <a:pt x="24" y="1"/>
                    </a:lnTo>
                    <a:lnTo>
                      <a:pt x="24" y="1"/>
                    </a:lnTo>
                    <a:lnTo>
                      <a:pt x="19" y="1"/>
                    </a:lnTo>
                    <a:lnTo>
                      <a:pt x="19" y="1"/>
                    </a:lnTo>
                    <a:lnTo>
                      <a:pt x="15" y="1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1" y="7"/>
                    </a:lnTo>
                    <a:lnTo>
                      <a:pt x="1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4" y="11"/>
                    </a:lnTo>
                    <a:lnTo>
                      <a:pt x="4" y="11"/>
                    </a:lnTo>
                    <a:lnTo>
                      <a:pt x="7" y="10"/>
                    </a:lnTo>
                    <a:lnTo>
                      <a:pt x="7" y="10"/>
                    </a:lnTo>
                    <a:lnTo>
                      <a:pt x="9" y="10"/>
                    </a:lnTo>
                    <a:lnTo>
                      <a:pt x="9" y="10"/>
                    </a:lnTo>
                    <a:lnTo>
                      <a:pt x="9" y="10"/>
                    </a:lnTo>
                    <a:lnTo>
                      <a:pt x="15" y="10"/>
                    </a:lnTo>
                    <a:lnTo>
                      <a:pt x="15" y="10"/>
                    </a:lnTo>
                    <a:lnTo>
                      <a:pt x="19" y="10"/>
                    </a:lnTo>
                    <a:lnTo>
                      <a:pt x="19" y="10"/>
                    </a:lnTo>
                    <a:lnTo>
                      <a:pt x="19" y="10"/>
                    </a:lnTo>
                    <a:lnTo>
                      <a:pt x="19" y="10"/>
                    </a:lnTo>
                    <a:lnTo>
                      <a:pt x="21" y="10"/>
                    </a:lnTo>
                    <a:lnTo>
                      <a:pt x="21" y="10"/>
                    </a:lnTo>
                    <a:lnTo>
                      <a:pt x="21" y="10"/>
                    </a:lnTo>
                    <a:lnTo>
                      <a:pt x="21" y="10"/>
                    </a:lnTo>
                    <a:lnTo>
                      <a:pt x="22" y="11"/>
                    </a:lnTo>
                    <a:lnTo>
                      <a:pt x="22" y="11"/>
                    </a:lnTo>
                    <a:lnTo>
                      <a:pt x="22" y="11"/>
                    </a:lnTo>
                    <a:lnTo>
                      <a:pt x="22" y="11"/>
                    </a:lnTo>
                    <a:lnTo>
                      <a:pt x="22" y="11"/>
                    </a:lnTo>
                    <a:lnTo>
                      <a:pt x="22" y="11"/>
                    </a:lnTo>
                    <a:lnTo>
                      <a:pt x="22" y="8"/>
                    </a:lnTo>
                    <a:lnTo>
                      <a:pt x="22" y="8"/>
                    </a:lnTo>
                    <a:lnTo>
                      <a:pt x="24" y="7"/>
                    </a:lnTo>
                    <a:lnTo>
                      <a:pt x="24" y="7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5" y="4"/>
                    </a:lnTo>
                    <a:lnTo>
                      <a:pt x="25" y="4"/>
                    </a:lnTo>
                    <a:lnTo>
                      <a:pt x="25" y="4"/>
                    </a:lnTo>
                    <a:lnTo>
                      <a:pt x="25" y="3"/>
                    </a:lnTo>
                    <a:lnTo>
                      <a:pt x="25" y="3"/>
                    </a:lnTo>
                    <a:lnTo>
                      <a:pt x="25" y="3"/>
                    </a:lnTo>
                    <a:lnTo>
                      <a:pt x="25" y="3"/>
                    </a:lnTo>
                    <a:lnTo>
                      <a:pt x="25" y="1"/>
                    </a:lnTo>
                    <a:lnTo>
                      <a:pt x="25" y="1"/>
                    </a:lnTo>
                    <a:lnTo>
                      <a:pt x="25" y="0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04" name="Freeform 32"/>
              <p:cNvSpPr>
                <a:spLocks noEditPoints="1"/>
              </p:cNvSpPr>
              <p:nvPr userDrawn="1"/>
            </p:nvSpPr>
            <p:spPr bwMode="auto">
              <a:xfrm>
                <a:off x="1980142" y="-220143"/>
                <a:ext cx="79375" cy="98425"/>
              </a:xfrm>
              <a:custGeom>
                <a:avLst/>
                <a:gdLst>
                  <a:gd name="T0" fmla="*/ 42 w 50"/>
                  <a:gd name="T1" fmla="*/ 25 h 62"/>
                  <a:gd name="T2" fmla="*/ 47 w 50"/>
                  <a:gd name="T3" fmla="*/ 14 h 62"/>
                  <a:gd name="T4" fmla="*/ 47 w 50"/>
                  <a:gd name="T5" fmla="*/ 14 h 62"/>
                  <a:gd name="T6" fmla="*/ 42 w 50"/>
                  <a:gd name="T7" fmla="*/ 4 h 62"/>
                  <a:gd name="T8" fmla="*/ 32 w 50"/>
                  <a:gd name="T9" fmla="*/ 1 h 62"/>
                  <a:gd name="T10" fmla="*/ 26 w 50"/>
                  <a:gd name="T11" fmla="*/ 1 h 62"/>
                  <a:gd name="T12" fmla="*/ 20 w 50"/>
                  <a:gd name="T13" fmla="*/ 1 h 62"/>
                  <a:gd name="T14" fmla="*/ 16 w 50"/>
                  <a:gd name="T15" fmla="*/ 1 h 62"/>
                  <a:gd name="T16" fmla="*/ 9 w 50"/>
                  <a:gd name="T17" fmla="*/ 0 h 62"/>
                  <a:gd name="T18" fmla="*/ 8 w 50"/>
                  <a:gd name="T19" fmla="*/ 0 h 62"/>
                  <a:gd name="T20" fmla="*/ 5 w 50"/>
                  <a:gd name="T21" fmla="*/ 0 h 62"/>
                  <a:gd name="T22" fmla="*/ 2 w 50"/>
                  <a:gd name="T23" fmla="*/ 4 h 62"/>
                  <a:gd name="T24" fmla="*/ 0 w 50"/>
                  <a:gd name="T25" fmla="*/ 5 h 62"/>
                  <a:gd name="T26" fmla="*/ 3 w 50"/>
                  <a:gd name="T27" fmla="*/ 13 h 62"/>
                  <a:gd name="T28" fmla="*/ 5 w 50"/>
                  <a:gd name="T29" fmla="*/ 28 h 62"/>
                  <a:gd name="T30" fmla="*/ 5 w 50"/>
                  <a:gd name="T31" fmla="*/ 42 h 62"/>
                  <a:gd name="T32" fmla="*/ 2 w 50"/>
                  <a:gd name="T33" fmla="*/ 55 h 62"/>
                  <a:gd name="T34" fmla="*/ 0 w 50"/>
                  <a:gd name="T35" fmla="*/ 58 h 62"/>
                  <a:gd name="T36" fmla="*/ 3 w 50"/>
                  <a:gd name="T37" fmla="*/ 61 h 62"/>
                  <a:gd name="T38" fmla="*/ 5 w 50"/>
                  <a:gd name="T39" fmla="*/ 62 h 62"/>
                  <a:gd name="T40" fmla="*/ 6 w 50"/>
                  <a:gd name="T41" fmla="*/ 62 h 62"/>
                  <a:gd name="T42" fmla="*/ 12 w 50"/>
                  <a:gd name="T43" fmla="*/ 58 h 62"/>
                  <a:gd name="T44" fmla="*/ 25 w 50"/>
                  <a:gd name="T45" fmla="*/ 56 h 62"/>
                  <a:gd name="T46" fmla="*/ 42 w 50"/>
                  <a:gd name="T47" fmla="*/ 55 h 62"/>
                  <a:gd name="T48" fmla="*/ 49 w 50"/>
                  <a:gd name="T49" fmla="*/ 46 h 62"/>
                  <a:gd name="T50" fmla="*/ 50 w 50"/>
                  <a:gd name="T51" fmla="*/ 39 h 62"/>
                  <a:gd name="T52" fmla="*/ 50 w 50"/>
                  <a:gd name="T53" fmla="*/ 34 h 62"/>
                  <a:gd name="T54" fmla="*/ 22 w 50"/>
                  <a:gd name="T55" fmla="*/ 10 h 62"/>
                  <a:gd name="T56" fmla="*/ 30 w 50"/>
                  <a:gd name="T57" fmla="*/ 10 h 62"/>
                  <a:gd name="T58" fmla="*/ 34 w 50"/>
                  <a:gd name="T59" fmla="*/ 11 h 62"/>
                  <a:gd name="T60" fmla="*/ 37 w 50"/>
                  <a:gd name="T61" fmla="*/ 15 h 62"/>
                  <a:gd name="T62" fmla="*/ 36 w 50"/>
                  <a:gd name="T63" fmla="*/ 17 h 62"/>
                  <a:gd name="T64" fmla="*/ 36 w 50"/>
                  <a:gd name="T65" fmla="*/ 20 h 62"/>
                  <a:gd name="T66" fmla="*/ 32 w 50"/>
                  <a:gd name="T67" fmla="*/ 22 h 62"/>
                  <a:gd name="T68" fmla="*/ 16 w 50"/>
                  <a:gd name="T69" fmla="*/ 22 h 62"/>
                  <a:gd name="T70" fmla="*/ 13 w 50"/>
                  <a:gd name="T71" fmla="*/ 20 h 62"/>
                  <a:gd name="T72" fmla="*/ 13 w 50"/>
                  <a:gd name="T73" fmla="*/ 11 h 62"/>
                  <a:gd name="T74" fmla="*/ 15 w 50"/>
                  <a:gd name="T75" fmla="*/ 10 h 62"/>
                  <a:gd name="T76" fmla="*/ 17 w 50"/>
                  <a:gd name="T77" fmla="*/ 10 h 62"/>
                  <a:gd name="T78" fmla="*/ 13 w 50"/>
                  <a:gd name="T79" fmla="*/ 39 h 62"/>
                  <a:gd name="T80" fmla="*/ 15 w 50"/>
                  <a:gd name="T81" fmla="*/ 29 h 62"/>
                  <a:gd name="T82" fmla="*/ 23 w 50"/>
                  <a:gd name="T83" fmla="*/ 29 h 62"/>
                  <a:gd name="T84" fmla="*/ 34 w 50"/>
                  <a:gd name="T85" fmla="*/ 29 h 62"/>
                  <a:gd name="T86" fmla="*/ 39 w 50"/>
                  <a:gd name="T87" fmla="*/ 32 h 62"/>
                  <a:gd name="T88" fmla="*/ 40 w 50"/>
                  <a:gd name="T89" fmla="*/ 39 h 62"/>
                  <a:gd name="T90" fmla="*/ 34 w 50"/>
                  <a:gd name="T91" fmla="*/ 48 h 62"/>
                  <a:gd name="T92" fmla="*/ 30 w 50"/>
                  <a:gd name="T93" fmla="*/ 48 h 62"/>
                  <a:gd name="T94" fmla="*/ 22 w 50"/>
                  <a:gd name="T95" fmla="*/ 4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50" h="62">
                    <a:moveTo>
                      <a:pt x="47" y="29"/>
                    </a:moveTo>
                    <a:lnTo>
                      <a:pt x="47" y="29"/>
                    </a:lnTo>
                    <a:lnTo>
                      <a:pt x="42" y="25"/>
                    </a:lnTo>
                    <a:lnTo>
                      <a:pt x="42" y="25"/>
                    </a:lnTo>
                    <a:lnTo>
                      <a:pt x="44" y="21"/>
                    </a:lnTo>
                    <a:lnTo>
                      <a:pt x="44" y="21"/>
                    </a:lnTo>
                    <a:lnTo>
                      <a:pt x="44" y="21"/>
                    </a:lnTo>
                    <a:lnTo>
                      <a:pt x="47" y="14"/>
                    </a:lnTo>
                    <a:lnTo>
                      <a:pt x="47" y="14"/>
                    </a:lnTo>
                    <a:lnTo>
                      <a:pt x="47" y="14"/>
                    </a:lnTo>
                    <a:lnTo>
                      <a:pt x="47" y="14"/>
                    </a:lnTo>
                    <a:lnTo>
                      <a:pt x="47" y="14"/>
                    </a:lnTo>
                    <a:lnTo>
                      <a:pt x="46" y="10"/>
                    </a:lnTo>
                    <a:lnTo>
                      <a:pt x="44" y="5"/>
                    </a:lnTo>
                    <a:lnTo>
                      <a:pt x="44" y="5"/>
                    </a:lnTo>
                    <a:lnTo>
                      <a:pt x="42" y="4"/>
                    </a:lnTo>
                    <a:lnTo>
                      <a:pt x="39" y="3"/>
                    </a:lnTo>
                    <a:lnTo>
                      <a:pt x="39" y="3"/>
                    </a:lnTo>
                    <a:lnTo>
                      <a:pt x="32" y="1"/>
                    </a:lnTo>
                    <a:lnTo>
                      <a:pt x="32" y="1"/>
                    </a:lnTo>
                    <a:lnTo>
                      <a:pt x="32" y="1"/>
                    </a:lnTo>
                    <a:lnTo>
                      <a:pt x="29" y="1"/>
                    </a:lnTo>
                    <a:lnTo>
                      <a:pt x="29" y="1"/>
                    </a:lnTo>
                    <a:lnTo>
                      <a:pt x="26" y="1"/>
                    </a:lnTo>
                    <a:lnTo>
                      <a:pt x="25" y="1"/>
                    </a:lnTo>
                    <a:lnTo>
                      <a:pt x="25" y="1"/>
                    </a:lnTo>
                    <a:lnTo>
                      <a:pt x="20" y="1"/>
                    </a:lnTo>
                    <a:lnTo>
                      <a:pt x="20" y="1"/>
                    </a:lnTo>
                    <a:lnTo>
                      <a:pt x="19" y="1"/>
                    </a:lnTo>
                    <a:lnTo>
                      <a:pt x="19" y="1"/>
                    </a:lnTo>
                    <a:lnTo>
                      <a:pt x="16" y="1"/>
                    </a:lnTo>
                    <a:lnTo>
                      <a:pt x="16" y="1"/>
                    </a:lnTo>
                    <a:lnTo>
                      <a:pt x="12" y="1"/>
                    </a:lnTo>
                    <a:lnTo>
                      <a:pt x="12" y="1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3" y="10"/>
                    </a:lnTo>
                    <a:lnTo>
                      <a:pt x="3" y="10"/>
                    </a:lnTo>
                    <a:lnTo>
                      <a:pt x="3" y="13"/>
                    </a:lnTo>
                    <a:lnTo>
                      <a:pt x="3" y="13"/>
                    </a:lnTo>
                    <a:lnTo>
                      <a:pt x="5" y="21"/>
                    </a:lnTo>
                    <a:lnTo>
                      <a:pt x="5" y="21"/>
                    </a:lnTo>
                    <a:lnTo>
                      <a:pt x="5" y="28"/>
                    </a:lnTo>
                    <a:lnTo>
                      <a:pt x="5" y="28"/>
                    </a:lnTo>
                    <a:lnTo>
                      <a:pt x="5" y="35"/>
                    </a:lnTo>
                    <a:lnTo>
                      <a:pt x="5" y="35"/>
                    </a:lnTo>
                    <a:lnTo>
                      <a:pt x="5" y="42"/>
                    </a:lnTo>
                    <a:lnTo>
                      <a:pt x="5" y="42"/>
                    </a:lnTo>
                    <a:lnTo>
                      <a:pt x="3" y="49"/>
                    </a:lnTo>
                    <a:lnTo>
                      <a:pt x="3" y="49"/>
                    </a:lnTo>
                    <a:lnTo>
                      <a:pt x="2" y="55"/>
                    </a:lnTo>
                    <a:lnTo>
                      <a:pt x="2" y="55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6"/>
                    </a:lnTo>
                    <a:lnTo>
                      <a:pt x="0" y="58"/>
                    </a:lnTo>
                    <a:lnTo>
                      <a:pt x="0" y="58"/>
                    </a:lnTo>
                    <a:lnTo>
                      <a:pt x="2" y="59"/>
                    </a:lnTo>
                    <a:lnTo>
                      <a:pt x="2" y="59"/>
                    </a:lnTo>
                    <a:lnTo>
                      <a:pt x="3" y="61"/>
                    </a:lnTo>
                    <a:lnTo>
                      <a:pt x="3" y="61"/>
                    </a:lnTo>
                    <a:lnTo>
                      <a:pt x="3" y="61"/>
                    </a:lnTo>
                    <a:lnTo>
                      <a:pt x="5" y="62"/>
                    </a:lnTo>
                    <a:lnTo>
                      <a:pt x="5" y="62"/>
                    </a:lnTo>
                    <a:lnTo>
                      <a:pt x="5" y="62"/>
                    </a:lnTo>
                    <a:lnTo>
                      <a:pt x="6" y="62"/>
                    </a:lnTo>
                    <a:lnTo>
                      <a:pt x="6" y="62"/>
                    </a:lnTo>
                    <a:lnTo>
                      <a:pt x="6" y="62"/>
                    </a:lnTo>
                    <a:lnTo>
                      <a:pt x="9" y="61"/>
                    </a:lnTo>
                    <a:lnTo>
                      <a:pt x="10" y="59"/>
                    </a:lnTo>
                    <a:lnTo>
                      <a:pt x="12" y="58"/>
                    </a:lnTo>
                    <a:lnTo>
                      <a:pt x="12" y="58"/>
                    </a:lnTo>
                    <a:lnTo>
                      <a:pt x="12" y="58"/>
                    </a:lnTo>
                    <a:lnTo>
                      <a:pt x="13" y="56"/>
                    </a:lnTo>
                    <a:lnTo>
                      <a:pt x="13" y="56"/>
                    </a:lnTo>
                    <a:lnTo>
                      <a:pt x="25" y="56"/>
                    </a:lnTo>
                    <a:lnTo>
                      <a:pt x="25" y="56"/>
                    </a:lnTo>
                    <a:lnTo>
                      <a:pt x="37" y="56"/>
                    </a:lnTo>
                    <a:lnTo>
                      <a:pt x="37" y="56"/>
                    </a:lnTo>
                    <a:lnTo>
                      <a:pt x="42" y="55"/>
                    </a:lnTo>
                    <a:lnTo>
                      <a:pt x="42" y="55"/>
                    </a:lnTo>
                    <a:lnTo>
                      <a:pt x="46" y="51"/>
                    </a:lnTo>
                    <a:lnTo>
                      <a:pt x="46" y="51"/>
                    </a:lnTo>
                    <a:lnTo>
                      <a:pt x="49" y="46"/>
                    </a:lnTo>
                    <a:lnTo>
                      <a:pt x="49" y="46"/>
                    </a:lnTo>
                    <a:lnTo>
                      <a:pt x="50" y="42"/>
                    </a:lnTo>
                    <a:lnTo>
                      <a:pt x="50" y="42"/>
                    </a:lnTo>
                    <a:lnTo>
                      <a:pt x="50" y="39"/>
                    </a:lnTo>
                    <a:lnTo>
                      <a:pt x="50" y="39"/>
                    </a:lnTo>
                    <a:lnTo>
                      <a:pt x="50" y="38"/>
                    </a:lnTo>
                    <a:lnTo>
                      <a:pt x="50" y="38"/>
                    </a:lnTo>
                    <a:lnTo>
                      <a:pt x="50" y="34"/>
                    </a:lnTo>
                    <a:lnTo>
                      <a:pt x="47" y="29"/>
                    </a:lnTo>
                    <a:close/>
                    <a:moveTo>
                      <a:pt x="19" y="10"/>
                    </a:moveTo>
                    <a:lnTo>
                      <a:pt x="19" y="10"/>
                    </a:lnTo>
                    <a:lnTo>
                      <a:pt x="22" y="10"/>
                    </a:lnTo>
                    <a:lnTo>
                      <a:pt x="26" y="10"/>
                    </a:lnTo>
                    <a:lnTo>
                      <a:pt x="26" y="10"/>
                    </a:lnTo>
                    <a:lnTo>
                      <a:pt x="26" y="10"/>
                    </a:lnTo>
                    <a:lnTo>
                      <a:pt x="30" y="10"/>
                    </a:lnTo>
                    <a:lnTo>
                      <a:pt x="32" y="10"/>
                    </a:lnTo>
                    <a:lnTo>
                      <a:pt x="32" y="10"/>
                    </a:lnTo>
                    <a:lnTo>
                      <a:pt x="34" y="11"/>
                    </a:lnTo>
                    <a:lnTo>
                      <a:pt x="34" y="11"/>
                    </a:lnTo>
                    <a:lnTo>
                      <a:pt x="36" y="13"/>
                    </a:lnTo>
                    <a:lnTo>
                      <a:pt x="36" y="13"/>
                    </a:lnTo>
                    <a:lnTo>
                      <a:pt x="37" y="14"/>
                    </a:lnTo>
                    <a:lnTo>
                      <a:pt x="37" y="15"/>
                    </a:lnTo>
                    <a:lnTo>
                      <a:pt x="37" y="15"/>
                    </a:lnTo>
                    <a:lnTo>
                      <a:pt x="37" y="15"/>
                    </a:lnTo>
                    <a:lnTo>
                      <a:pt x="37" y="15"/>
                    </a:lnTo>
                    <a:lnTo>
                      <a:pt x="36" y="17"/>
                    </a:lnTo>
                    <a:lnTo>
                      <a:pt x="36" y="17"/>
                    </a:lnTo>
                    <a:lnTo>
                      <a:pt x="36" y="17"/>
                    </a:lnTo>
                    <a:lnTo>
                      <a:pt x="36" y="17"/>
                    </a:lnTo>
                    <a:lnTo>
                      <a:pt x="36" y="20"/>
                    </a:lnTo>
                    <a:lnTo>
                      <a:pt x="36" y="20"/>
                    </a:lnTo>
                    <a:lnTo>
                      <a:pt x="33" y="22"/>
                    </a:lnTo>
                    <a:lnTo>
                      <a:pt x="32" y="22"/>
                    </a:lnTo>
                    <a:lnTo>
                      <a:pt x="32" y="22"/>
                    </a:lnTo>
                    <a:lnTo>
                      <a:pt x="23" y="22"/>
                    </a:lnTo>
                    <a:lnTo>
                      <a:pt x="23" y="22"/>
                    </a:lnTo>
                    <a:lnTo>
                      <a:pt x="16" y="22"/>
                    </a:lnTo>
                    <a:lnTo>
                      <a:pt x="16" y="22"/>
                    </a:lnTo>
                    <a:lnTo>
                      <a:pt x="15" y="22"/>
                    </a:lnTo>
                    <a:lnTo>
                      <a:pt x="15" y="22"/>
                    </a:lnTo>
                    <a:lnTo>
                      <a:pt x="13" y="22"/>
                    </a:lnTo>
                    <a:lnTo>
                      <a:pt x="13" y="20"/>
                    </a:lnTo>
                    <a:lnTo>
                      <a:pt x="13" y="17"/>
                    </a:lnTo>
                    <a:lnTo>
                      <a:pt x="13" y="17"/>
                    </a:lnTo>
                    <a:lnTo>
                      <a:pt x="13" y="11"/>
                    </a:lnTo>
                    <a:lnTo>
                      <a:pt x="13" y="11"/>
                    </a:lnTo>
                    <a:lnTo>
                      <a:pt x="13" y="10"/>
                    </a:lnTo>
                    <a:lnTo>
                      <a:pt x="13" y="10"/>
                    </a:lnTo>
                    <a:lnTo>
                      <a:pt x="15" y="10"/>
                    </a:lnTo>
                    <a:lnTo>
                      <a:pt x="15" y="10"/>
                    </a:lnTo>
                    <a:lnTo>
                      <a:pt x="16" y="10"/>
                    </a:lnTo>
                    <a:lnTo>
                      <a:pt x="16" y="10"/>
                    </a:lnTo>
                    <a:lnTo>
                      <a:pt x="17" y="10"/>
                    </a:lnTo>
                    <a:lnTo>
                      <a:pt x="17" y="10"/>
                    </a:lnTo>
                    <a:lnTo>
                      <a:pt x="17" y="10"/>
                    </a:lnTo>
                    <a:lnTo>
                      <a:pt x="17" y="10"/>
                    </a:lnTo>
                    <a:lnTo>
                      <a:pt x="19" y="10"/>
                    </a:lnTo>
                    <a:close/>
                    <a:moveTo>
                      <a:pt x="13" y="39"/>
                    </a:moveTo>
                    <a:lnTo>
                      <a:pt x="13" y="39"/>
                    </a:lnTo>
                    <a:lnTo>
                      <a:pt x="15" y="31"/>
                    </a:lnTo>
                    <a:lnTo>
                      <a:pt x="15" y="29"/>
                    </a:lnTo>
                    <a:lnTo>
                      <a:pt x="15" y="29"/>
                    </a:lnTo>
                    <a:lnTo>
                      <a:pt x="19" y="29"/>
                    </a:lnTo>
                    <a:lnTo>
                      <a:pt x="22" y="29"/>
                    </a:lnTo>
                    <a:lnTo>
                      <a:pt x="23" y="29"/>
                    </a:lnTo>
                    <a:lnTo>
                      <a:pt x="23" y="29"/>
                    </a:lnTo>
                    <a:lnTo>
                      <a:pt x="29" y="29"/>
                    </a:lnTo>
                    <a:lnTo>
                      <a:pt x="29" y="29"/>
                    </a:lnTo>
                    <a:lnTo>
                      <a:pt x="33" y="29"/>
                    </a:lnTo>
                    <a:lnTo>
                      <a:pt x="34" y="29"/>
                    </a:lnTo>
                    <a:lnTo>
                      <a:pt x="34" y="29"/>
                    </a:lnTo>
                    <a:lnTo>
                      <a:pt x="37" y="29"/>
                    </a:lnTo>
                    <a:lnTo>
                      <a:pt x="39" y="32"/>
                    </a:lnTo>
                    <a:lnTo>
                      <a:pt x="39" y="32"/>
                    </a:lnTo>
                    <a:lnTo>
                      <a:pt x="40" y="35"/>
                    </a:lnTo>
                    <a:lnTo>
                      <a:pt x="40" y="38"/>
                    </a:lnTo>
                    <a:lnTo>
                      <a:pt x="40" y="39"/>
                    </a:lnTo>
                    <a:lnTo>
                      <a:pt x="40" y="39"/>
                    </a:lnTo>
                    <a:lnTo>
                      <a:pt x="40" y="42"/>
                    </a:lnTo>
                    <a:lnTo>
                      <a:pt x="39" y="46"/>
                    </a:lnTo>
                    <a:lnTo>
                      <a:pt x="39" y="46"/>
                    </a:lnTo>
                    <a:lnTo>
                      <a:pt x="34" y="48"/>
                    </a:lnTo>
                    <a:lnTo>
                      <a:pt x="34" y="48"/>
                    </a:lnTo>
                    <a:lnTo>
                      <a:pt x="32" y="48"/>
                    </a:lnTo>
                    <a:lnTo>
                      <a:pt x="30" y="48"/>
                    </a:lnTo>
                    <a:lnTo>
                      <a:pt x="30" y="48"/>
                    </a:lnTo>
                    <a:lnTo>
                      <a:pt x="26" y="48"/>
                    </a:lnTo>
                    <a:lnTo>
                      <a:pt x="26" y="48"/>
                    </a:lnTo>
                    <a:lnTo>
                      <a:pt x="22" y="48"/>
                    </a:lnTo>
                    <a:lnTo>
                      <a:pt x="22" y="48"/>
                    </a:lnTo>
                    <a:lnTo>
                      <a:pt x="13" y="48"/>
                    </a:lnTo>
                    <a:lnTo>
                      <a:pt x="13" y="48"/>
                    </a:lnTo>
                    <a:lnTo>
                      <a:pt x="13" y="3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05" name="Freeform 36"/>
              <p:cNvSpPr>
                <a:spLocks/>
              </p:cNvSpPr>
              <p:nvPr userDrawn="1"/>
            </p:nvSpPr>
            <p:spPr bwMode="auto">
              <a:xfrm>
                <a:off x="2064279" y="-220143"/>
                <a:ext cx="82550" cy="93663"/>
              </a:xfrm>
              <a:custGeom>
                <a:avLst/>
                <a:gdLst>
                  <a:gd name="T0" fmla="*/ 49 w 52"/>
                  <a:gd name="T1" fmla="*/ 0 h 59"/>
                  <a:gd name="T2" fmla="*/ 47 w 52"/>
                  <a:gd name="T3" fmla="*/ 1 h 59"/>
                  <a:gd name="T4" fmla="*/ 41 w 52"/>
                  <a:gd name="T5" fmla="*/ 4 h 59"/>
                  <a:gd name="T6" fmla="*/ 40 w 52"/>
                  <a:gd name="T7" fmla="*/ 7 h 59"/>
                  <a:gd name="T8" fmla="*/ 40 w 52"/>
                  <a:gd name="T9" fmla="*/ 8 h 59"/>
                  <a:gd name="T10" fmla="*/ 40 w 52"/>
                  <a:gd name="T11" fmla="*/ 15 h 59"/>
                  <a:gd name="T12" fmla="*/ 40 w 52"/>
                  <a:gd name="T13" fmla="*/ 25 h 59"/>
                  <a:gd name="T14" fmla="*/ 40 w 52"/>
                  <a:gd name="T15" fmla="*/ 27 h 59"/>
                  <a:gd name="T16" fmla="*/ 40 w 52"/>
                  <a:gd name="T17" fmla="*/ 29 h 59"/>
                  <a:gd name="T18" fmla="*/ 38 w 52"/>
                  <a:gd name="T19" fmla="*/ 46 h 59"/>
                  <a:gd name="T20" fmla="*/ 38 w 52"/>
                  <a:gd name="T21" fmla="*/ 46 h 59"/>
                  <a:gd name="T22" fmla="*/ 34 w 52"/>
                  <a:gd name="T23" fmla="*/ 51 h 59"/>
                  <a:gd name="T24" fmla="*/ 31 w 52"/>
                  <a:gd name="T25" fmla="*/ 51 h 59"/>
                  <a:gd name="T26" fmla="*/ 27 w 52"/>
                  <a:gd name="T27" fmla="*/ 51 h 59"/>
                  <a:gd name="T28" fmla="*/ 18 w 52"/>
                  <a:gd name="T29" fmla="*/ 49 h 59"/>
                  <a:gd name="T30" fmla="*/ 15 w 52"/>
                  <a:gd name="T31" fmla="*/ 46 h 59"/>
                  <a:gd name="T32" fmla="*/ 14 w 52"/>
                  <a:gd name="T33" fmla="*/ 44 h 59"/>
                  <a:gd name="T34" fmla="*/ 13 w 52"/>
                  <a:gd name="T35" fmla="*/ 28 h 59"/>
                  <a:gd name="T36" fmla="*/ 13 w 52"/>
                  <a:gd name="T37" fmla="*/ 15 h 59"/>
                  <a:gd name="T38" fmla="*/ 11 w 52"/>
                  <a:gd name="T39" fmla="*/ 8 h 59"/>
                  <a:gd name="T40" fmla="*/ 13 w 52"/>
                  <a:gd name="T41" fmla="*/ 7 h 59"/>
                  <a:gd name="T42" fmla="*/ 11 w 52"/>
                  <a:gd name="T43" fmla="*/ 4 h 59"/>
                  <a:gd name="T44" fmla="*/ 7 w 52"/>
                  <a:gd name="T45" fmla="*/ 3 h 59"/>
                  <a:gd name="T46" fmla="*/ 6 w 52"/>
                  <a:gd name="T47" fmla="*/ 3 h 59"/>
                  <a:gd name="T48" fmla="*/ 3 w 52"/>
                  <a:gd name="T49" fmla="*/ 3 h 59"/>
                  <a:gd name="T50" fmla="*/ 1 w 52"/>
                  <a:gd name="T51" fmla="*/ 4 h 59"/>
                  <a:gd name="T52" fmla="*/ 0 w 52"/>
                  <a:gd name="T53" fmla="*/ 7 h 59"/>
                  <a:gd name="T54" fmla="*/ 0 w 52"/>
                  <a:gd name="T55" fmla="*/ 8 h 59"/>
                  <a:gd name="T56" fmla="*/ 3 w 52"/>
                  <a:gd name="T57" fmla="*/ 13 h 59"/>
                  <a:gd name="T58" fmla="*/ 3 w 52"/>
                  <a:gd name="T59" fmla="*/ 15 h 59"/>
                  <a:gd name="T60" fmla="*/ 4 w 52"/>
                  <a:gd name="T61" fmla="*/ 32 h 59"/>
                  <a:gd name="T62" fmla="*/ 6 w 52"/>
                  <a:gd name="T63" fmla="*/ 49 h 59"/>
                  <a:gd name="T64" fmla="*/ 7 w 52"/>
                  <a:gd name="T65" fmla="*/ 54 h 59"/>
                  <a:gd name="T66" fmla="*/ 17 w 52"/>
                  <a:gd name="T67" fmla="*/ 59 h 59"/>
                  <a:gd name="T68" fmla="*/ 25 w 52"/>
                  <a:gd name="T69" fmla="*/ 59 h 59"/>
                  <a:gd name="T70" fmla="*/ 25 w 52"/>
                  <a:gd name="T71" fmla="*/ 59 h 59"/>
                  <a:gd name="T72" fmla="*/ 37 w 52"/>
                  <a:gd name="T73" fmla="*/ 59 h 59"/>
                  <a:gd name="T74" fmla="*/ 42 w 52"/>
                  <a:gd name="T75" fmla="*/ 58 h 59"/>
                  <a:gd name="T76" fmla="*/ 47 w 52"/>
                  <a:gd name="T77" fmla="*/ 52 h 59"/>
                  <a:gd name="T78" fmla="*/ 48 w 52"/>
                  <a:gd name="T79" fmla="*/ 42 h 59"/>
                  <a:gd name="T80" fmla="*/ 49 w 52"/>
                  <a:gd name="T81" fmla="*/ 21 h 59"/>
                  <a:gd name="T82" fmla="*/ 51 w 52"/>
                  <a:gd name="T83" fmla="*/ 11 h 59"/>
                  <a:gd name="T84" fmla="*/ 52 w 52"/>
                  <a:gd name="T85" fmla="*/ 4 h 59"/>
                  <a:gd name="T86" fmla="*/ 52 w 52"/>
                  <a:gd name="T87" fmla="*/ 4 h 59"/>
                  <a:gd name="T88" fmla="*/ 52 w 52"/>
                  <a:gd name="T89" fmla="*/ 3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2" h="59">
                    <a:moveTo>
                      <a:pt x="51" y="1"/>
                    </a:moveTo>
                    <a:lnTo>
                      <a:pt x="51" y="1"/>
                    </a:lnTo>
                    <a:lnTo>
                      <a:pt x="49" y="0"/>
                    </a:lnTo>
                    <a:lnTo>
                      <a:pt x="49" y="0"/>
                    </a:lnTo>
                    <a:lnTo>
                      <a:pt x="47" y="1"/>
                    </a:lnTo>
                    <a:lnTo>
                      <a:pt x="47" y="1"/>
                    </a:lnTo>
                    <a:lnTo>
                      <a:pt x="44" y="1"/>
                    </a:lnTo>
                    <a:lnTo>
                      <a:pt x="44" y="1"/>
                    </a:lnTo>
                    <a:lnTo>
                      <a:pt x="41" y="4"/>
                    </a:lnTo>
                    <a:lnTo>
                      <a:pt x="41" y="4"/>
                    </a:lnTo>
                    <a:lnTo>
                      <a:pt x="40" y="7"/>
                    </a:lnTo>
                    <a:lnTo>
                      <a:pt x="40" y="7"/>
                    </a:lnTo>
                    <a:lnTo>
                      <a:pt x="40" y="8"/>
                    </a:lnTo>
                    <a:lnTo>
                      <a:pt x="40" y="8"/>
                    </a:lnTo>
                    <a:lnTo>
                      <a:pt x="40" y="8"/>
                    </a:lnTo>
                    <a:lnTo>
                      <a:pt x="40" y="11"/>
                    </a:lnTo>
                    <a:lnTo>
                      <a:pt x="40" y="11"/>
                    </a:lnTo>
                    <a:lnTo>
                      <a:pt x="40" y="15"/>
                    </a:lnTo>
                    <a:lnTo>
                      <a:pt x="40" y="15"/>
                    </a:lnTo>
                    <a:lnTo>
                      <a:pt x="40" y="20"/>
                    </a:lnTo>
                    <a:lnTo>
                      <a:pt x="40" y="25"/>
                    </a:lnTo>
                    <a:lnTo>
                      <a:pt x="40" y="25"/>
                    </a:lnTo>
                    <a:lnTo>
                      <a:pt x="40" y="27"/>
                    </a:lnTo>
                    <a:lnTo>
                      <a:pt x="40" y="27"/>
                    </a:lnTo>
                    <a:lnTo>
                      <a:pt x="40" y="29"/>
                    </a:lnTo>
                    <a:lnTo>
                      <a:pt x="40" y="29"/>
                    </a:lnTo>
                    <a:lnTo>
                      <a:pt x="40" y="29"/>
                    </a:lnTo>
                    <a:lnTo>
                      <a:pt x="40" y="38"/>
                    </a:lnTo>
                    <a:lnTo>
                      <a:pt x="40" y="38"/>
                    </a:lnTo>
                    <a:lnTo>
                      <a:pt x="38" y="46"/>
                    </a:lnTo>
                    <a:lnTo>
                      <a:pt x="38" y="46"/>
                    </a:lnTo>
                    <a:lnTo>
                      <a:pt x="38" y="46"/>
                    </a:lnTo>
                    <a:lnTo>
                      <a:pt x="38" y="46"/>
                    </a:lnTo>
                    <a:lnTo>
                      <a:pt x="37" y="49"/>
                    </a:lnTo>
                    <a:lnTo>
                      <a:pt x="37" y="49"/>
                    </a:lnTo>
                    <a:lnTo>
                      <a:pt x="34" y="51"/>
                    </a:lnTo>
                    <a:lnTo>
                      <a:pt x="34" y="51"/>
                    </a:lnTo>
                    <a:lnTo>
                      <a:pt x="31" y="51"/>
                    </a:lnTo>
                    <a:lnTo>
                      <a:pt x="31" y="51"/>
                    </a:lnTo>
                    <a:lnTo>
                      <a:pt x="28" y="51"/>
                    </a:lnTo>
                    <a:lnTo>
                      <a:pt x="27" y="51"/>
                    </a:lnTo>
                    <a:lnTo>
                      <a:pt x="27" y="51"/>
                    </a:lnTo>
                    <a:lnTo>
                      <a:pt x="18" y="49"/>
                    </a:lnTo>
                    <a:lnTo>
                      <a:pt x="18" y="49"/>
                    </a:lnTo>
                    <a:lnTo>
                      <a:pt x="18" y="49"/>
                    </a:lnTo>
                    <a:lnTo>
                      <a:pt x="15" y="48"/>
                    </a:lnTo>
                    <a:lnTo>
                      <a:pt x="15" y="48"/>
                    </a:lnTo>
                    <a:lnTo>
                      <a:pt x="15" y="46"/>
                    </a:lnTo>
                    <a:lnTo>
                      <a:pt x="15" y="46"/>
                    </a:lnTo>
                    <a:lnTo>
                      <a:pt x="14" y="44"/>
                    </a:lnTo>
                    <a:lnTo>
                      <a:pt x="14" y="44"/>
                    </a:lnTo>
                    <a:lnTo>
                      <a:pt x="14" y="41"/>
                    </a:lnTo>
                    <a:lnTo>
                      <a:pt x="14" y="41"/>
                    </a:lnTo>
                    <a:lnTo>
                      <a:pt x="13" y="28"/>
                    </a:lnTo>
                    <a:lnTo>
                      <a:pt x="13" y="28"/>
                    </a:lnTo>
                    <a:lnTo>
                      <a:pt x="13" y="15"/>
                    </a:lnTo>
                    <a:lnTo>
                      <a:pt x="13" y="15"/>
                    </a:lnTo>
                    <a:lnTo>
                      <a:pt x="13" y="11"/>
                    </a:lnTo>
                    <a:lnTo>
                      <a:pt x="13" y="11"/>
                    </a:lnTo>
                    <a:lnTo>
                      <a:pt x="11" y="8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1" y="4"/>
                    </a:lnTo>
                    <a:lnTo>
                      <a:pt x="11" y="4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6" y="3"/>
                    </a:lnTo>
                    <a:lnTo>
                      <a:pt x="6" y="3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10"/>
                    </a:lnTo>
                    <a:lnTo>
                      <a:pt x="1" y="10"/>
                    </a:lnTo>
                    <a:lnTo>
                      <a:pt x="3" y="13"/>
                    </a:lnTo>
                    <a:lnTo>
                      <a:pt x="3" y="13"/>
                    </a:lnTo>
                    <a:lnTo>
                      <a:pt x="3" y="15"/>
                    </a:lnTo>
                    <a:lnTo>
                      <a:pt x="3" y="15"/>
                    </a:lnTo>
                    <a:lnTo>
                      <a:pt x="4" y="24"/>
                    </a:lnTo>
                    <a:lnTo>
                      <a:pt x="4" y="32"/>
                    </a:lnTo>
                    <a:lnTo>
                      <a:pt x="4" y="32"/>
                    </a:lnTo>
                    <a:lnTo>
                      <a:pt x="4" y="41"/>
                    </a:lnTo>
                    <a:lnTo>
                      <a:pt x="4" y="41"/>
                    </a:lnTo>
                    <a:lnTo>
                      <a:pt x="6" y="49"/>
                    </a:lnTo>
                    <a:lnTo>
                      <a:pt x="6" y="49"/>
                    </a:lnTo>
                    <a:lnTo>
                      <a:pt x="7" y="54"/>
                    </a:lnTo>
                    <a:lnTo>
                      <a:pt x="7" y="54"/>
                    </a:lnTo>
                    <a:lnTo>
                      <a:pt x="11" y="58"/>
                    </a:lnTo>
                    <a:lnTo>
                      <a:pt x="11" y="58"/>
                    </a:lnTo>
                    <a:lnTo>
                      <a:pt x="17" y="59"/>
                    </a:lnTo>
                    <a:lnTo>
                      <a:pt x="17" y="59"/>
                    </a:lnTo>
                    <a:lnTo>
                      <a:pt x="23" y="59"/>
                    </a:lnTo>
                    <a:lnTo>
                      <a:pt x="25" y="59"/>
                    </a:lnTo>
                    <a:lnTo>
                      <a:pt x="25" y="59"/>
                    </a:lnTo>
                    <a:lnTo>
                      <a:pt x="25" y="59"/>
                    </a:lnTo>
                    <a:lnTo>
                      <a:pt x="25" y="59"/>
                    </a:lnTo>
                    <a:lnTo>
                      <a:pt x="31" y="59"/>
                    </a:lnTo>
                    <a:lnTo>
                      <a:pt x="31" y="59"/>
                    </a:lnTo>
                    <a:lnTo>
                      <a:pt x="37" y="59"/>
                    </a:lnTo>
                    <a:lnTo>
                      <a:pt x="37" y="59"/>
                    </a:lnTo>
                    <a:lnTo>
                      <a:pt x="42" y="58"/>
                    </a:lnTo>
                    <a:lnTo>
                      <a:pt x="42" y="58"/>
                    </a:lnTo>
                    <a:lnTo>
                      <a:pt x="47" y="54"/>
                    </a:lnTo>
                    <a:lnTo>
                      <a:pt x="47" y="54"/>
                    </a:lnTo>
                    <a:lnTo>
                      <a:pt x="47" y="52"/>
                    </a:lnTo>
                    <a:lnTo>
                      <a:pt x="47" y="52"/>
                    </a:lnTo>
                    <a:lnTo>
                      <a:pt x="48" y="42"/>
                    </a:lnTo>
                    <a:lnTo>
                      <a:pt x="48" y="42"/>
                    </a:lnTo>
                    <a:lnTo>
                      <a:pt x="49" y="31"/>
                    </a:lnTo>
                    <a:lnTo>
                      <a:pt x="49" y="31"/>
                    </a:lnTo>
                    <a:lnTo>
                      <a:pt x="49" y="21"/>
                    </a:lnTo>
                    <a:lnTo>
                      <a:pt x="49" y="21"/>
                    </a:lnTo>
                    <a:lnTo>
                      <a:pt x="51" y="11"/>
                    </a:lnTo>
                    <a:lnTo>
                      <a:pt x="51" y="11"/>
                    </a:lnTo>
                    <a:lnTo>
                      <a:pt x="51" y="7"/>
                    </a:lnTo>
                    <a:lnTo>
                      <a:pt x="51" y="7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3"/>
                    </a:lnTo>
                    <a:lnTo>
                      <a:pt x="52" y="3"/>
                    </a:lnTo>
                    <a:lnTo>
                      <a:pt x="5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06" name="Freeform 37"/>
              <p:cNvSpPr>
                <a:spLocks/>
              </p:cNvSpPr>
              <p:nvPr userDrawn="1"/>
            </p:nvSpPr>
            <p:spPr bwMode="auto">
              <a:xfrm>
                <a:off x="2064279" y="-220143"/>
                <a:ext cx="82550" cy="93663"/>
              </a:xfrm>
              <a:custGeom>
                <a:avLst/>
                <a:gdLst>
                  <a:gd name="T0" fmla="*/ 49 w 52"/>
                  <a:gd name="T1" fmla="*/ 0 h 59"/>
                  <a:gd name="T2" fmla="*/ 47 w 52"/>
                  <a:gd name="T3" fmla="*/ 1 h 59"/>
                  <a:gd name="T4" fmla="*/ 41 w 52"/>
                  <a:gd name="T5" fmla="*/ 4 h 59"/>
                  <a:gd name="T6" fmla="*/ 40 w 52"/>
                  <a:gd name="T7" fmla="*/ 7 h 59"/>
                  <a:gd name="T8" fmla="*/ 40 w 52"/>
                  <a:gd name="T9" fmla="*/ 8 h 59"/>
                  <a:gd name="T10" fmla="*/ 40 w 52"/>
                  <a:gd name="T11" fmla="*/ 15 h 59"/>
                  <a:gd name="T12" fmla="*/ 40 w 52"/>
                  <a:gd name="T13" fmla="*/ 25 h 59"/>
                  <a:gd name="T14" fmla="*/ 40 w 52"/>
                  <a:gd name="T15" fmla="*/ 27 h 59"/>
                  <a:gd name="T16" fmla="*/ 40 w 52"/>
                  <a:gd name="T17" fmla="*/ 29 h 59"/>
                  <a:gd name="T18" fmla="*/ 38 w 52"/>
                  <a:gd name="T19" fmla="*/ 46 h 59"/>
                  <a:gd name="T20" fmla="*/ 38 w 52"/>
                  <a:gd name="T21" fmla="*/ 46 h 59"/>
                  <a:gd name="T22" fmla="*/ 34 w 52"/>
                  <a:gd name="T23" fmla="*/ 51 h 59"/>
                  <a:gd name="T24" fmla="*/ 31 w 52"/>
                  <a:gd name="T25" fmla="*/ 51 h 59"/>
                  <a:gd name="T26" fmla="*/ 27 w 52"/>
                  <a:gd name="T27" fmla="*/ 51 h 59"/>
                  <a:gd name="T28" fmla="*/ 18 w 52"/>
                  <a:gd name="T29" fmla="*/ 49 h 59"/>
                  <a:gd name="T30" fmla="*/ 15 w 52"/>
                  <a:gd name="T31" fmla="*/ 46 h 59"/>
                  <a:gd name="T32" fmla="*/ 14 w 52"/>
                  <a:gd name="T33" fmla="*/ 44 h 59"/>
                  <a:gd name="T34" fmla="*/ 13 w 52"/>
                  <a:gd name="T35" fmla="*/ 28 h 59"/>
                  <a:gd name="T36" fmla="*/ 13 w 52"/>
                  <a:gd name="T37" fmla="*/ 15 h 59"/>
                  <a:gd name="T38" fmla="*/ 11 w 52"/>
                  <a:gd name="T39" fmla="*/ 8 h 59"/>
                  <a:gd name="T40" fmla="*/ 13 w 52"/>
                  <a:gd name="T41" fmla="*/ 7 h 59"/>
                  <a:gd name="T42" fmla="*/ 11 w 52"/>
                  <a:gd name="T43" fmla="*/ 4 h 59"/>
                  <a:gd name="T44" fmla="*/ 7 w 52"/>
                  <a:gd name="T45" fmla="*/ 3 h 59"/>
                  <a:gd name="T46" fmla="*/ 6 w 52"/>
                  <a:gd name="T47" fmla="*/ 3 h 59"/>
                  <a:gd name="T48" fmla="*/ 3 w 52"/>
                  <a:gd name="T49" fmla="*/ 3 h 59"/>
                  <a:gd name="T50" fmla="*/ 1 w 52"/>
                  <a:gd name="T51" fmla="*/ 4 h 59"/>
                  <a:gd name="T52" fmla="*/ 0 w 52"/>
                  <a:gd name="T53" fmla="*/ 7 h 59"/>
                  <a:gd name="T54" fmla="*/ 0 w 52"/>
                  <a:gd name="T55" fmla="*/ 8 h 59"/>
                  <a:gd name="T56" fmla="*/ 3 w 52"/>
                  <a:gd name="T57" fmla="*/ 13 h 59"/>
                  <a:gd name="T58" fmla="*/ 3 w 52"/>
                  <a:gd name="T59" fmla="*/ 15 h 59"/>
                  <a:gd name="T60" fmla="*/ 4 w 52"/>
                  <a:gd name="T61" fmla="*/ 32 h 59"/>
                  <a:gd name="T62" fmla="*/ 6 w 52"/>
                  <a:gd name="T63" fmla="*/ 49 h 59"/>
                  <a:gd name="T64" fmla="*/ 7 w 52"/>
                  <a:gd name="T65" fmla="*/ 54 h 59"/>
                  <a:gd name="T66" fmla="*/ 17 w 52"/>
                  <a:gd name="T67" fmla="*/ 59 h 59"/>
                  <a:gd name="T68" fmla="*/ 25 w 52"/>
                  <a:gd name="T69" fmla="*/ 59 h 59"/>
                  <a:gd name="T70" fmla="*/ 25 w 52"/>
                  <a:gd name="T71" fmla="*/ 59 h 59"/>
                  <a:gd name="T72" fmla="*/ 37 w 52"/>
                  <a:gd name="T73" fmla="*/ 59 h 59"/>
                  <a:gd name="T74" fmla="*/ 42 w 52"/>
                  <a:gd name="T75" fmla="*/ 58 h 59"/>
                  <a:gd name="T76" fmla="*/ 47 w 52"/>
                  <a:gd name="T77" fmla="*/ 52 h 59"/>
                  <a:gd name="T78" fmla="*/ 48 w 52"/>
                  <a:gd name="T79" fmla="*/ 42 h 59"/>
                  <a:gd name="T80" fmla="*/ 49 w 52"/>
                  <a:gd name="T81" fmla="*/ 21 h 59"/>
                  <a:gd name="T82" fmla="*/ 51 w 52"/>
                  <a:gd name="T83" fmla="*/ 11 h 59"/>
                  <a:gd name="T84" fmla="*/ 52 w 52"/>
                  <a:gd name="T85" fmla="*/ 4 h 59"/>
                  <a:gd name="T86" fmla="*/ 52 w 52"/>
                  <a:gd name="T87" fmla="*/ 4 h 59"/>
                  <a:gd name="T88" fmla="*/ 52 w 52"/>
                  <a:gd name="T89" fmla="*/ 3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2" h="59">
                    <a:moveTo>
                      <a:pt x="51" y="1"/>
                    </a:moveTo>
                    <a:lnTo>
                      <a:pt x="51" y="1"/>
                    </a:lnTo>
                    <a:lnTo>
                      <a:pt x="49" y="0"/>
                    </a:lnTo>
                    <a:lnTo>
                      <a:pt x="49" y="0"/>
                    </a:lnTo>
                    <a:lnTo>
                      <a:pt x="47" y="1"/>
                    </a:lnTo>
                    <a:lnTo>
                      <a:pt x="47" y="1"/>
                    </a:lnTo>
                    <a:lnTo>
                      <a:pt x="44" y="1"/>
                    </a:lnTo>
                    <a:lnTo>
                      <a:pt x="44" y="1"/>
                    </a:lnTo>
                    <a:lnTo>
                      <a:pt x="41" y="4"/>
                    </a:lnTo>
                    <a:lnTo>
                      <a:pt x="41" y="4"/>
                    </a:lnTo>
                    <a:lnTo>
                      <a:pt x="40" y="7"/>
                    </a:lnTo>
                    <a:lnTo>
                      <a:pt x="40" y="7"/>
                    </a:lnTo>
                    <a:lnTo>
                      <a:pt x="40" y="8"/>
                    </a:lnTo>
                    <a:lnTo>
                      <a:pt x="40" y="8"/>
                    </a:lnTo>
                    <a:lnTo>
                      <a:pt x="40" y="8"/>
                    </a:lnTo>
                    <a:lnTo>
                      <a:pt x="40" y="11"/>
                    </a:lnTo>
                    <a:lnTo>
                      <a:pt x="40" y="11"/>
                    </a:lnTo>
                    <a:lnTo>
                      <a:pt x="40" y="15"/>
                    </a:lnTo>
                    <a:lnTo>
                      <a:pt x="40" y="15"/>
                    </a:lnTo>
                    <a:lnTo>
                      <a:pt x="40" y="20"/>
                    </a:lnTo>
                    <a:lnTo>
                      <a:pt x="40" y="25"/>
                    </a:lnTo>
                    <a:lnTo>
                      <a:pt x="40" y="25"/>
                    </a:lnTo>
                    <a:lnTo>
                      <a:pt x="40" y="27"/>
                    </a:lnTo>
                    <a:lnTo>
                      <a:pt x="40" y="27"/>
                    </a:lnTo>
                    <a:lnTo>
                      <a:pt x="40" y="29"/>
                    </a:lnTo>
                    <a:lnTo>
                      <a:pt x="40" y="29"/>
                    </a:lnTo>
                    <a:lnTo>
                      <a:pt x="40" y="29"/>
                    </a:lnTo>
                    <a:lnTo>
                      <a:pt x="40" y="38"/>
                    </a:lnTo>
                    <a:lnTo>
                      <a:pt x="40" y="38"/>
                    </a:lnTo>
                    <a:lnTo>
                      <a:pt x="38" y="46"/>
                    </a:lnTo>
                    <a:lnTo>
                      <a:pt x="38" y="46"/>
                    </a:lnTo>
                    <a:lnTo>
                      <a:pt x="38" y="46"/>
                    </a:lnTo>
                    <a:lnTo>
                      <a:pt x="38" y="46"/>
                    </a:lnTo>
                    <a:lnTo>
                      <a:pt x="37" y="49"/>
                    </a:lnTo>
                    <a:lnTo>
                      <a:pt x="37" y="49"/>
                    </a:lnTo>
                    <a:lnTo>
                      <a:pt x="34" y="51"/>
                    </a:lnTo>
                    <a:lnTo>
                      <a:pt x="34" y="51"/>
                    </a:lnTo>
                    <a:lnTo>
                      <a:pt x="31" y="51"/>
                    </a:lnTo>
                    <a:lnTo>
                      <a:pt x="31" y="51"/>
                    </a:lnTo>
                    <a:lnTo>
                      <a:pt x="28" y="51"/>
                    </a:lnTo>
                    <a:lnTo>
                      <a:pt x="27" y="51"/>
                    </a:lnTo>
                    <a:lnTo>
                      <a:pt x="27" y="51"/>
                    </a:lnTo>
                    <a:lnTo>
                      <a:pt x="18" y="49"/>
                    </a:lnTo>
                    <a:lnTo>
                      <a:pt x="18" y="49"/>
                    </a:lnTo>
                    <a:lnTo>
                      <a:pt x="18" y="49"/>
                    </a:lnTo>
                    <a:lnTo>
                      <a:pt x="15" y="48"/>
                    </a:lnTo>
                    <a:lnTo>
                      <a:pt x="15" y="48"/>
                    </a:lnTo>
                    <a:lnTo>
                      <a:pt x="15" y="46"/>
                    </a:lnTo>
                    <a:lnTo>
                      <a:pt x="15" y="46"/>
                    </a:lnTo>
                    <a:lnTo>
                      <a:pt x="14" y="44"/>
                    </a:lnTo>
                    <a:lnTo>
                      <a:pt x="14" y="44"/>
                    </a:lnTo>
                    <a:lnTo>
                      <a:pt x="14" y="41"/>
                    </a:lnTo>
                    <a:lnTo>
                      <a:pt x="14" y="41"/>
                    </a:lnTo>
                    <a:lnTo>
                      <a:pt x="13" y="28"/>
                    </a:lnTo>
                    <a:lnTo>
                      <a:pt x="13" y="28"/>
                    </a:lnTo>
                    <a:lnTo>
                      <a:pt x="13" y="15"/>
                    </a:lnTo>
                    <a:lnTo>
                      <a:pt x="13" y="15"/>
                    </a:lnTo>
                    <a:lnTo>
                      <a:pt x="13" y="11"/>
                    </a:lnTo>
                    <a:lnTo>
                      <a:pt x="13" y="11"/>
                    </a:lnTo>
                    <a:lnTo>
                      <a:pt x="11" y="8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1" y="4"/>
                    </a:lnTo>
                    <a:lnTo>
                      <a:pt x="11" y="4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6" y="3"/>
                    </a:lnTo>
                    <a:lnTo>
                      <a:pt x="6" y="3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10"/>
                    </a:lnTo>
                    <a:lnTo>
                      <a:pt x="1" y="10"/>
                    </a:lnTo>
                    <a:lnTo>
                      <a:pt x="3" y="13"/>
                    </a:lnTo>
                    <a:lnTo>
                      <a:pt x="3" y="13"/>
                    </a:lnTo>
                    <a:lnTo>
                      <a:pt x="3" y="15"/>
                    </a:lnTo>
                    <a:lnTo>
                      <a:pt x="3" y="15"/>
                    </a:lnTo>
                    <a:lnTo>
                      <a:pt x="4" y="24"/>
                    </a:lnTo>
                    <a:lnTo>
                      <a:pt x="4" y="32"/>
                    </a:lnTo>
                    <a:lnTo>
                      <a:pt x="4" y="32"/>
                    </a:lnTo>
                    <a:lnTo>
                      <a:pt x="4" y="41"/>
                    </a:lnTo>
                    <a:lnTo>
                      <a:pt x="4" y="41"/>
                    </a:lnTo>
                    <a:lnTo>
                      <a:pt x="6" y="49"/>
                    </a:lnTo>
                    <a:lnTo>
                      <a:pt x="6" y="49"/>
                    </a:lnTo>
                    <a:lnTo>
                      <a:pt x="7" y="54"/>
                    </a:lnTo>
                    <a:lnTo>
                      <a:pt x="7" y="54"/>
                    </a:lnTo>
                    <a:lnTo>
                      <a:pt x="11" y="58"/>
                    </a:lnTo>
                    <a:lnTo>
                      <a:pt x="11" y="58"/>
                    </a:lnTo>
                    <a:lnTo>
                      <a:pt x="17" y="59"/>
                    </a:lnTo>
                    <a:lnTo>
                      <a:pt x="17" y="59"/>
                    </a:lnTo>
                    <a:lnTo>
                      <a:pt x="23" y="59"/>
                    </a:lnTo>
                    <a:lnTo>
                      <a:pt x="25" y="59"/>
                    </a:lnTo>
                    <a:lnTo>
                      <a:pt x="25" y="59"/>
                    </a:lnTo>
                    <a:lnTo>
                      <a:pt x="25" y="59"/>
                    </a:lnTo>
                    <a:lnTo>
                      <a:pt x="25" y="59"/>
                    </a:lnTo>
                    <a:lnTo>
                      <a:pt x="31" y="59"/>
                    </a:lnTo>
                    <a:lnTo>
                      <a:pt x="31" y="59"/>
                    </a:lnTo>
                    <a:lnTo>
                      <a:pt x="37" y="59"/>
                    </a:lnTo>
                    <a:lnTo>
                      <a:pt x="37" y="59"/>
                    </a:lnTo>
                    <a:lnTo>
                      <a:pt x="42" y="58"/>
                    </a:lnTo>
                    <a:lnTo>
                      <a:pt x="42" y="58"/>
                    </a:lnTo>
                    <a:lnTo>
                      <a:pt x="47" y="54"/>
                    </a:lnTo>
                    <a:lnTo>
                      <a:pt x="47" y="54"/>
                    </a:lnTo>
                    <a:lnTo>
                      <a:pt x="47" y="52"/>
                    </a:lnTo>
                    <a:lnTo>
                      <a:pt x="47" y="52"/>
                    </a:lnTo>
                    <a:lnTo>
                      <a:pt x="48" y="42"/>
                    </a:lnTo>
                    <a:lnTo>
                      <a:pt x="48" y="42"/>
                    </a:lnTo>
                    <a:lnTo>
                      <a:pt x="49" y="31"/>
                    </a:lnTo>
                    <a:lnTo>
                      <a:pt x="49" y="31"/>
                    </a:lnTo>
                    <a:lnTo>
                      <a:pt x="49" y="21"/>
                    </a:lnTo>
                    <a:lnTo>
                      <a:pt x="49" y="21"/>
                    </a:lnTo>
                    <a:lnTo>
                      <a:pt x="51" y="11"/>
                    </a:lnTo>
                    <a:lnTo>
                      <a:pt x="51" y="11"/>
                    </a:lnTo>
                    <a:lnTo>
                      <a:pt x="51" y="7"/>
                    </a:lnTo>
                    <a:lnTo>
                      <a:pt x="51" y="7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3"/>
                    </a:lnTo>
                    <a:lnTo>
                      <a:pt x="52" y="3"/>
                    </a:lnTo>
                    <a:lnTo>
                      <a:pt x="51" y="1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07" name="Freeform 38"/>
              <p:cNvSpPr>
                <a:spLocks noEditPoints="1"/>
              </p:cNvSpPr>
              <p:nvPr userDrawn="1"/>
            </p:nvSpPr>
            <p:spPr bwMode="auto">
              <a:xfrm>
                <a:off x="2150004" y="-218556"/>
                <a:ext cx="82550" cy="96838"/>
              </a:xfrm>
              <a:custGeom>
                <a:avLst/>
                <a:gdLst>
                  <a:gd name="T0" fmla="*/ 52 w 52"/>
                  <a:gd name="T1" fmla="*/ 24 h 61"/>
                  <a:gd name="T2" fmla="*/ 52 w 52"/>
                  <a:gd name="T3" fmla="*/ 17 h 61"/>
                  <a:gd name="T4" fmla="*/ 46 w 52"/>
                  <a:gd name="T5" fmla="*/ 4 h 61"/>
                  <a:gd name="T6" fmla="*/ 42 w 52"/>
                  <a:gd name="T7" fmla="*/ 2 h 61"/>
                  <a:gd name="T8" fmla="*/ 34 w 52"/>
                  <a:gd name="T9" fmla="*/ 0 h 61"/>
                  <a:gd name="T10" fmla="*/ 31 w 52"/>
                  <a:gd name="T11" fmla="*/ 0 h 61"/>
                  <a:gd name="T12" fmla="*/ 28 w 52"/>
                  <a:gd name="T13" fmla="*/ 0 h 61"/>
                  <a:gd name="T14" fmla="*/ 15 w 52"/>
                  <a:gd name="T15" fmla="*/ 2 h 61"/>
                  <a:gd name="T16" fmla="*/ 12 w 52"/>
                  <a:gd name="T17" fmla="*/ 0 h 61"/>
                  <a:gd name="T18" fmla="*/ 10 w 52"/>
                  <a:gd name="T19" fmla="*/ 0 h 61"/>
                  <a:gd name="T20" fmla="*/ 5 w 52"/>
                  <a:gd name="T21" fmla="*/ 2 h 61"/>
                  <a:gd name="T22" fmla="*/ 4 w 52"/>
                  <a:gd name="T23" fmla="*/ 3 h 61"/>
                  <a:gd name="T24" fmla="*/ 3 w 52"/>
                  <a:gd name="T25" fmla="*/ 6 h 61"/>
                  <a:gd name="T26" fmla="*/ 4 w 52"/>
                  <a:gd name="T27" fmla="*/ 7 h 61"/>
                  <a:gd name="T28" fmla="*/ 4 w 52"/>
                  <a:gd name="T29" fmla="*/ 9 h 61"/>
                  <a:gd name="T30" fmla="*/ 7 w 52"/>
                  <a:gd name="T31" fmla="*/ 14 h 61"/>
                  <a:gd name="T32" fmla="*/ 7 w 52"/>
                  <a:gd name="T33" fmla="*/ 19 h 61"/>
                  <a:gd name="T34" fmla="*/ 5 w 52"/>
                  <a:gd name="T35" fmla="*/ 38 h 61"/>
                  <a:gd name="T36" fmla="*/ 4 w 52"/>
                  <a:gd name="T37" fmla="*/ 45 h 61"/>
                  <a:gd name="T38" fmla="*/ 0 w 52"/>
                  <a:gd name="T39" fmla="*/ 55 h 61"/>
                  <a:gd name="T40" fmla="*/ 0 w 52"/>
                  <a:gd name="T41" fmla="*/ 57 h 61"/>
                  <a:gd name="T42" fmla="*/ 1 w 52"/>
                  <a:gd name="T43" fmla="*/ 60 h 61"/>
                  <a:gd name="T44" fmla="*/ 4 w 52"/>
                  <a:gd name="T45" fmla="*/ 61 h 61"/>
                  <a:gd name="T46" fmla="*/ 7 w 52"/>
                  <a:gd name="T47" fmla="*/ 60 h 61"/>
                  <a:gd name="T48" fmla="*/ 8 w 52"/>
                  <a:gd name="T49" fmla="*/ 58 h 61"/>
                  <a:gd name="T50" fmla="*/ 14 w 52"/>
                  <a:gd name="T51" fmla="*/ 55 h 61"/>
                  <a:gd name="T52" fmla="*/ 21 w 52"/>
                  <a:gd name="T53" fmla="*/ 55 h 61"/>
                  <a:gd name="T54" fmla="*/ 27 w 52"/>
                  <a:gd name="T55" fmla="*/ 57 h 61"/>
                  <a:gd name="T56" fmla="*/ 44 w 52"/>
                  <a:gd name="T57" fmla="*/ 53 h 61"/>
                  <a:gd name="T58" fmla="*/ 48 w 52"/>
                  <a:gd name="T59" fmla="*/ 50 h 61"/>
                  <a:gd name="T60" fmla="*/ 52 w 52"/>
                  <a:gd name="T61" fmla="*/ 38 h 61"/>
                  <a:gd name="T62" fmla="*/ 52 w 52"/>
                  <a:gd name="T63" fmla="*/ 31 h 61"/>
                  <a:gd name="T64" fmla="*/ 31 w 52"/>
                  <a:gd name="T65" fmla="*/ 48 h 61"/>
                  <a:gd name="T66" fmla="*/ 24 w 52"/>
                  <a:gd name="T67" fmla="*/ 48 h 61"/>
                  <a:gd name="T68" fmla="*/ 14 w 52"/>
                  <a:gd name="T69" fmla="*/ 48 h 61"/>
                  <a:gd name="T70" fmla="*/ 15 w 52"/>
                  <a:gd name="T71" fmla="*/ 37 h 61"/>
                  <a:gd name="T72" fmla="*/ 15 w 52"/>
                  <a:gd name="T73" fmla="*/ 21 h 61"/>
                  <a:gd name="T74" fmla="*/ 15 w 52"/>
                  <a:gd name="T75" fmla="*/ 9 h 61"/>
                  <a:gd name="T76" fmla="*/ 22 w 52"/>
                  <a:gd name="T77" fmla="*/ 9 h 61"/>
                  <a:gd name="T78" fmla="*/ 34 w 52"/>
                  <a:gd name="T79" fmla="*/ 9 h 61"/>
                  <a:gd name="T80" fmla="*/ 37 w 52"/>
                  <a:gd name="T81" fmla="*/ 9 h 61"/>
                  <a:gd name="T82" fmla="*/ 41 w 52"/>
                  <a:gd name="T83" fmla="*/ 13 h 61"/>
                  <a:gd name="T84" fmla="*/ 42 w 52"/>
                  <a:gd name="T85" fmla="*/ 20 h 61"/>
                  <a:gd name="T86" fmla="*/ 44 w 52"/>
                  <a:gd name="T87" fmla="*/ 28 h 61"/>
                  <a:gd name="T88" fmla="*/ 44 w 52"/>
                  <a:gd name="T89" fmla="*/ 34 h 61"/>
                  <a:gd name="T90" fmla="*/ 41 w 52"/>
                  <a:gd name="T91" fmla="*/ 4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2" h="61">
                    <a:moveTo>
                      <a:pt x="52" y="31"/>
                    </a:moveTo>
                    <a:lnTo>
                      <a:pt x="52" y="31"/>
                    </a:lnTo>
                    <a:lnTo>
                      <a:pt x="52" y="24"/>
                    </a:lnTo>
                    <a:lnTo>
                      <a:pt x="52" y="24"/>
                    </a:lnTo>
                    <a:lnTo>
                      <a:pt x="52" y="17"/>
                    </a:lnTo>
                    <a:lnTo>
                      <a:pt x="52" y="17"/>
                    </a:lnTo>
                    <a:lnTo>
                      <a:pt x="51" y="10"/>
                    </a:lnTo>
                    <a:lnTo>
                      <a:pt x="51" y="10"/>
                    </a:lnTo>
                    <a:lnTo>
                      <a:pt x="46" y="4"/>
                    </a:lnTo>
                    <a:lnTo>
                      <a:pt x="46" y="4"/>
                    </a:lnTo>
                    <a:lnTo>
                      <a:pt x="42" y="2"/>
                    </a:lnTo>
                    <a:lnTo>
                      <a:pt x="42" y="2"/>
                    </a:lnTo>
                    <a:lnTo>
                      <a:pt x="38" y="2"/>
                    </a:lnTo>
                    <a:lnTo>
                      <a:pt x="38" y="2"/>
                    </a:lnTo>
                    <a:lnTo>
                      <a:pt x="34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28" y="0"/>
                    </a:lnTo>
                    <a:lnTo>
                      <a:pt x="28" y="0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3" y="6"/>
                    </a:lnTo>
                    <a:lnTo>
                      <a:pt x="3" y="6"/>
                    </a:lnTo>
                    <a:lnTo>
                      <a:pt x="3" y="6"/>
                    </a:lnTo>
                    <a:lnTo>
                      <a:pt x="3" y="6"/>
                    </a:lnTo>
                    <a:lnTo>
                      <a:pt x="3" y="6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4" y="9"/>
                    </a:lnTo>
                    <a:lnTo>
                      <a:pt x="4" y="9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7" y="19"/>
                    </a:lnTo>
                    <a:lnTo>
                      <a:pt x="7" y="19"/>
                    </a:lnTo>
                    <a:lnTo>
                      <a:pt x="7" y="21"/>
                    </a:lnTo>
                    <a:lnTo>
                      <a:pt x="7" y="21"/>
                    </a:lnTo>
                    <a:lnTo>
                      <a:pt x="5" y="38"/>
                    </a:lnTo>
                    <a:lnTo>
                      <a:pt x="5" y="38"/>
                    </a:lnTo>
                    <a:lnTo>
                      <a:pt x="4" y="45"/>
                    </a:lnTo>
                    <a:lnTo>
                      <a:pt x="4" y="45"/>
                    </a:lnTo>
                    <a:lnTo>
                      <a:pt x="1" y="51"/>
                    </a:lnTo>
                    <a:lnTo>
                      <a:pt x="1" y="51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1" y="60"/>
                    </a:lnTo>
                    <a:lnTo>
                      <a:pt x="1" y="60"/>
                    </a:lnTo>
                    <a:lnTo>
                      <a:pt x="4" y="61"/>
                    </a:lnTo>
                    <a:lnTo>
                      <a:pt x="4" y="61"/>
                    </a:lnTo>
                    <a:lnTo>
                      <a:pt x="4" y="61"/>
                    </a:lnTo>
                    <a:lnTo>
                      <a:pt x="4" y="61"/>
                    </a:lnTo>
                    <a:lnTo>
                      <a:pt x="4" y="61"/>
                    </a:lnTo>
                    <a:lnTo>
                      <a:pt x="7" y="60"/>
                    </a:lnTo>
                    <a:lnTo>
                      <a:pt x="7" y="60"/>
                    </a:lnTo>
                    <a:lnTo>
                      <a:pt x="8" y="58"/>
                    </a:lnTo>
                    <a:lnTo>
                      <a:pt x="8" y="58"/>
                    </a:lnTo>
                    <a:lnTo>
                      <a:pt x="11" y="57"/>
                    </a:lnTo>
                    <a:lnTo>
                      <a:pt x="11" y="57"/>
                    </a:lnTo>
                    <a:lnTo>
                      <a:pt x="14" y="55"/>
                    </a:lnTo>
                    <a:lnTo>
                      <a:pt x="15" y="55"/>
                    </a:lnTo>
                    <a:lnTo>
                      <a:pt x="15" y="55"/>
                    </a:lnTo>
                    <a:lnTo>
                      <a:pt x="21" y="55"/>
                    </a:lnTo>
                    <a:lnTo>
                      <a:pt x="21" y="55"/>
                    </a:lnTo>
                    <a:lnTo>
                      <a:pt x="27" y="57"/>
                    </a:lnTo>
                    <a:lnTo>
                      <a:pt x="27" y="57"/>
                    </a:lnTo>
                    <a:lnTo>
                      <a:pt x="35" y="55"/>
                    </a:lnTo>
                    <a:lnTo>
                      <a:pt x="35" y="55"/>
                    </a:lnTo>
                    <a:lnTo>
                      <a:pt x="44" y="53"/>
                    </a:lnTo>
                    <a:lnTo>
                      <a:pt x="44" y="53"/>
                    </a:lnTo>
                    <a:lnTo>
                      <a:pt x="48" y="50"/>
                    </a:lnTo>
                    <a:lnTo>
                      <a:pt x="48" y="50"/>
                    </a:lnTo>
                    <a:lnTo>
                      <a:pt x="51" y="44"/>
                    </a:lnTo>
                    <a:lnTo>
                      <a:pt x="51" y="44"/>
                    </a:lnTo>
                    <a:lnTo>
                      <a:pt x="52" y="38"/>
                    </a:lnTo>
                    <a:lnTo>
                      <a:pt x="52" y="38"/>
                    </a:lnTo>
                    <a:lnTo>
                      <a:pt x="52" y="33"/>
                    </a:lnTo>
                    <a:lnTo>
                      <a:pt x="52" y="31"/>
                    </a:lnTo>
                    <a:close/>
                    <a:moveTo>
                      <a:pt x="37" y="47"/>
                    </a:moveTo>
                    <a:lnTo>
                      <a:pt x="37" y="47"/>
                    </a:lnTo>
                    <a:lnTo>
                      <a:pt x="31" y="48"/>
                    </a:lnTo>
                    <a:lnTo>
                      <a:pt x="31" y="48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18" y="48"/>
                    </a:lnTo>
                    <a:lnTo>
                      <a:pt x="18" y="48"/>
                    </a:lnTo>
                    <a:lnTo>
                      <a:pt x="14" y="48"/>
                    </a:lnTo>
                    <a:lnTo>
                      <a:pt x="14" y="48"/>
                    </a:lnTo>
                    <a:lnTo>
                      <a:pt x="15" y="37"/>
                    </a:lnTo>
                    <a:lnTo>
                      <a:pt x="15" y="37"/>
                    </a:lnTo>
                    <a:lnTo>
                      <a:pt x="15" y="24"/>
                    </a:lnTo>
                    <a:lnTo>
                      <a:pt x="15" y="21"/>
                    </a:lnTo>
                    <a:lnTo>
                      <a:pt x="15" y="21"/>
                    </a:lnTo>
                    <a:lnTo>
                      <a:pt x="15" y="16"/>
                    </a:lnTo>
                    <a:lnTo>
                      <a:pt x="15" y="16"/>
                    </a:lnTo>
                    <a:lnTo>
                      <a:pt x="15" y="9"/>
                    </a:lnTo>
                    <a:lnTo>
                      <a:pt x="15" y="9"/>
                    </a:lnTo>
                    <a:lnTo>
                      <a:pt x="22" y="9"/>
                    </a:lnTo>
                    <a:lnTo>
                      <a:pt x="22" y="9"/>
                    </a:lnTo>
                    <a:lnTo>
                      <a:pt x="29" y="9"/>
                    </a:lnTo>
                    <a:lnTo>
                      <a:pt x="29" y="9"/>
                    </a:lnTo>
                    <a:lnTo>
                      <a:pt x="34" y="9"/>
                    </a:lnTo>
                    <a:lnTo>
                      <a:pt x="34" y="9"/>
                    </a:lnTo>
                    <a:lnTo>
                      <a:pt x="37" y="9"/>
                    </a:lnTo>
                    <a:lnTo>
                      <a:pt x="37" y="9"/>
                    </a:lnTo>
                    <a:lnTo>
                      <a:pt x="39" y="10"/>
                    </a:lnTo>
                    <a:lnTo>
                      <a:pt x="39" y="10"/>
                    </a:lnTo>
                    <a:lnTo>
                      <a:pt x="41" y="13"/>
                    </a:lnTo>
                    <a:lnTo>
                      <a:pt x="41" y="13"/>
                    </a:lnTo>
                    <a:lnTo>
                      <a:pt x="41" y="13"/>
                    </a:lnTo>
                    <a:lnTo>
                      <a:pt x="42" y="20"/>
                    </a:lnTo>
                    <a:lnTo>
                      <a:pt x="42" y="20"/>
                    </a:lnTo>
                    <a:lnTo>
                      <a:pt x="44" y="27"/>
                    </a:lnTo>
                    <a:lnTo>
                      <a:pt x="44" y="28"/>
                    </a:lnTo>
                    <a:lnTo>
                      <a:pt x="44" y="28"/>
                    </a:lnTo>
                    <a:lnTo>
                      <a:pt x="44" y="34"/>
                    </a:lnTo>
                    <a:lnTo>
                      <a:pt x="44" y="34"/>
                    </a:lnTo>
                    <a:lnTo>
                      <a:pt x="42" y="40"/>
                    </a:lnTo>
                    <a:lnTo>
                      <a:pt x="42" y="40"/>
                    </a:lnTo>
                    <a:lnTo>
                      <a:pt x="41" y="44"/>
                    </a:lnTo>
                    <a:lnTo>
                      <a:pt x="41" y="44"/>
                    </a:lnTo>
                    <a:lnTo>
                      <a:pt x="37" y="4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08" name="Freeform 41"/>
              <p:cNvSpPr>
                <a:spLocks noEditPoints="1"/>
              </p:cNvSpPr>
              <p:nvPr userDrawn="1"/>
            </p:nvSpPr>
            <p:spPr bwMode="auto">
              <a:xfrm>
                <a:off x="2238904" y="-218556"/>
                <a:ext cx="84138" cy="96838"/>
              </a:xfrm>
              <a:custGeom>
                <a:avLst/>
                <a:gdLst>
                  <a:gd name="T0" fmla="*/ 53 w 53"/>
                  <a:gd name="T1" fmla="*/ 24 h 61"/>
                  <a:gd name="T2" fmla="*/ 53 w 53"/>
                  <a:gd name="T3" fmla="*/ 17 h 61"/>
                  <a:gd name="T4" fmla="*/ 47 w 53"/>
                  <a:gd name="T5" fmla="*/ 4 h 61"/>
                  <a:gd name="T6" fmla="*/ 43 w 53"/>
                  <a:gd name="T7" fmla="*/ 2 h 61"/>
                  <a:gd name="T8" fmla="*/ 34 w 53"/>
                  <a:gd name="T9" fmla="*/ 0 h 61"/>
                  <a:gd name="T10" fmla="*/ 32 w 53"/>
                  <a:gd name="T11" fmla="*/ 0 h 61"/>
                  <a:gd name="T12" fmla="*/ 29 w 53"/>
                  <a:gd name="T13" fmla="*/ 0 h 61"/>
                  <a:gd name="T14" fmla="*/ 16 w 53"/>
                  <a:gd name="T15" fmla="*/ 2 h 61"/>
                  <a:gd name="T16" fmla="*/ 13 w 53"/>
                  <a:gd name="T17" fmla="*/ 0 h 61"/>
                  <a:gd name="T18" fmla="*/ 10 w 53"/>
                  <a:gd name="T19" fmla="*/ 0 h 61"/>
                  <a:gd name="T20" fmla="*/ 5 w 53"/>
                  <a:gd name="T21" fmla="*/ 2 h 61"/>
                  <a:gd name="T22" fmla="*/ 3 w 53"/>
                  <a:gd name="T23" fmla="*/ 3 h 61"/>
                  <a:gd name="T24" fmla="*/ 3 w 53"/>
                  <a:gd name="T25" fmla="*/ 6 h 61"/>
                  <a:gd name="T26" fmla="*/ 3 w 53"/>
                  <a:gd name="T27" fmla="*/ 7 h 61"/>
                  <a:gd name="T28" fmla="*/ 5 w 53"/>
                  <a:gd name="T29" fmla="*/ 9 h 61"/>
                  <a:gd name="T30" fmla="*/ 7 w 53"/>
                  <a:gd name="T31" fmla="*/ 14 h 61"/>
                  <a:gd name="T32" fmla="*/ 7 w 53"/>
                  <a:gd name="T33" fmla="*/ 19 h 61"/>
                  <a:gd name="T34" fmla="*/ 6 w 53"/>
                  <a:gd name="T35" fmla="*/ 38 h 61"/>
                  <a:gd name="T36" fmla="*/ 5 w 53"/>
                  <a:gd name="T37" fmla="*/ 45 h 61"/>
                  <a:gd name="T38" fmla="*/ 0 w 53"/>
                  <a:gd name="T39" fmla="*/ 55 h 61"/>
                  <a:gd name="T40" fmla="*/ 0 w 53"/>
                  <a:gd name="T41" fmla="*/ 57 h 61"/>
                  <a:gd name="T42" fmla="*/ 2 w 53"/>
                  <a:gd name="T43" fmla="*/ 60 h 61"/>
                  <a:gd name="T44" fmla="*/ 3 w 53"/>
                  <a:gd name="T45" fmla="*/ 61 h 61"/>
                  <a:gd name="T46" fmla="*/ 5 w 53"/>
                  <a:gd name="T47" fmla="*/ 61 h 61"/>
                  <a:gd name="T48" fmla="*/ 9 w 53"/>
                  <a:gd name="T49" fmla="*/ 58 h 61"/>
                  <a:gd name="T50" fmla="*/ 10 w 53"/>
                  <a:gd name="T51" fmla="*/ 57 h 61"/>
                  <a:gd name="T52" fmla="*/ 15 w 53"/>
                  <a:gd name="T53" fmla="*/ 55 h 61"/>
                  <a:gd name="T54" fmla="*/ 27 w 53"/>
                  <a:gd name="T55" fmla="*/ 57 h 61"/>
                  <a:gd name="T56" fmla="*/ 36 w 53"/>
                  <a:gd name="T57" fmla="*/ 55 h 61"/>
                  <a:gd name="T58" fmla="*/ 49 w 53"/>
                  <a:gd name="T59" fmla="*/ 50 h 61"/>
                  <a:gd name="T60" fmla="*/ 51 w 53"/>
                  <a:gd name="T61" fmla="*/ 44 h 61"/>
                  <a:gd name="T62" fmla="*/ 53 w 53"/>
                  <a:gd name="T63" fmla="*/ 33 h 61"/>
                  <a:gd name="T64" fmla="*/ 36 w 53"/>
                  <a:gd name="T65" fmla="*/ 47 h 61"/>
                  <a:gd name="T66" fmla="*/ 24 w 53"/>
                  <a:gd name="T67" fmla="*/ 48 h 61"/>
                  <a:gd name="T68" fmla="*/ 19 w 53"/>
                  <a:gd name="T69" fmla="*/ 48 h 61"/>
                  <a:gd name="T70" fmla="*/ 16 w 53"/>
                  <a:gd name="T71" fmla="*/ 37 h 61"/>
                  <a:gd name="T72" fmla="*/ 16 w 53"/>
                  <a:gd name="T73" fmla="*/ 21 h 61"/>
                  <a:gd name="T74" fmla="*/ 16 w 53"/>
                  <a:gd name="T75" fmla="*/ 16 h 61"/>
                  <a:gd name="T76" fmla="*/ 22 w 53"/>
                  <a:gd name="T77" fmla="*/ 9 h 61"/>
                  <a:gd name="T78" fmla="*/ 30 w 53"/>
                  <a:gd name="T79" fmla="*/ 9 h 61"/>
                  <a:gd name="T80" fmla="*/ 36 w 53"/>
                  <a:gd name="T81" fmla="*/ 9 h 61"/>
                  <a:gd name="T82" fmla="*/ 39 w 53"/>
                  <a:gd name="T83" fmla="*/ 10 h 61"/>
                  <a:gd name="T84" fmla="*/ 41 w 53"/>
                  <a:gd name="T85" fmla="*/ 13 h 61"/>
                  <a:gd name="T86" fmla="*/ 44 w 53"/>
                  <a:gd name="T87" fmla="*/ 27 h 61"/>
                  <a:gd name="T88" fmla="*/ 43 w 53"/>
                  <a:gd name="T89" fmla="*/ 34 h 61"/>
                  <a:gd name="T90" fmla="*/ 43 w 53"/>
                  <a:gd name="T91" fmla="*/ 40 h 61"/>
                  <a:gd name="T92" fmla="*/ 36 w 53"/>
                  <a:gd name="T93" fmla="*/ 47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53" h="61">
                    <a:moveTo>
                      <a:pt x="53" y="31"/>
                    </a:moveTo>
                    <a:lnTo>
                      <a:pt x="53" y="31"/>
                    </a:lnTo>
                    <a:lnTo>
                      <a:pt x="53" y="24"/>
                    </a:lnTo>
                    <a:lnTo>
                      <a:pt x="53" y="24"/>
                    </a:lnTo>
                    <a:lnTo>
                      <a:pt x="53" y="17"/>
                    </a:lnTo>
                    <a:lnTo>
                      <a:pt x="53" y="17"/>
                    </a:lnTo>
                    <a:lnTo>
                      <a:pt x="50" y="10"/>
                    </a:lnTo>
                    <a:lnTo>
                      <a:pt x="50" y="10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43" y="2"/>
                    </a:lnTo>
                    <a:lnTo>
                      <a:pt x="43" y="2"/>
                    </a:lnTo>
                    <a:lnTo>
                      <a:pt x="37" y="2"/>
                    </a:lnTo>
                    <a:lnTo>
                      <a:pt x="37" y="2"/>
                    </a:lnTo>
                    <a:lnTo>
                      <a:pt x="34" y="0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16" y="2"/>
                    </a:lnTo>
                    <a:lnTo>
                      <a:pt x="16" y="2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3" y="6"/>
                    </a:lnTo>
                    <a:lnTo>
                      <a:pt x="3" y="6"/>
                    </a:lnTo>
                    <a:lnTo>
                      <a:pt x="3" y="6"/>
                    </a:lnTo>
                    <a:lnTo>
                      <a:pt x="3" y="6"/>
                    </a:lnTo>
                    <a:lnTo>
                      <a:pt x="3" y="6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5" y="9"/>
                    </a:lnTo>
                    <a:lnTo>
                      <a:pt x="5" y="9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7" y="19"/>
                    </a:lnTo>
                    <a:lnTo>
                      <a:pt x="7" y="19"/>
                    </a:lnTo>
                    <a:lnTo>
                      <a:pt x="7" y="21"/>
                    </a:lnTo>
                    <a:lnTo>
                      <a:pt x="7" y="21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5" y="45"/>
                    </a:lnTo>
                    <a:lnTo>
                      <a:pt x="5" y="45"/>
                    </a:lnTo>
                    <a:lnTo>
                      <a:pt x="2" y="51"/>
                    </a:lnTo>
                    <a:lnTo>
                      <a:pt x="2" y="51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2" y="60"/>
                    </a:lnTo>
                    <a:lnTo>
                      <a:pt x="2" y="60"/>
                    </a:lnTo>
                    <a:lnTo>
                      <a:pt x="3" y="61"/>
                    </a:lnTo>
                    <a:lnTo>
                      <a:pt x="3" y="61"/>
                    </a:lnTo>
                    <a:lnTo>
                      <a:pt x="3" y="61"/>
                    </a:lnTo>
                    <a:lnTo>
                      <a:pt x="3" y="61"/>
                    </a:lnTo>
                    <a:lnTo>
                      <a:pt x="5" y="61"/>
                    </a:lnTo>
                    <a:lnTo>
                      <a:pt x="5" y="61"/>
                    </a:lnTo>
                    <a:lnTo>
                      <a:pt x="6" y="60"/>
                    </a:lnTo>
                    <a:lnTo>
                      <a:pt x="6" y="60"/>
                    </a:lnTo>
                    <a:lnTo>
                      <a:pt x="9" y="58"/>
                    </a:lnTo>
                    <a:lnTo>
                      <a:pt x="9" y="58"/>
                    </a:lnTo>
                    <a:lnTo>
                      <a:pt x="10" y="57"/>
                    </a:lnTo>
                    <a:lnTo>
                      <a:pt x="10" y="57"/>
                    </a:lnTo>
                    <a:lnTo>
                      <a:pt x="13" y="55"/>
                    </a:lnTo>
                    <a:lnTo>
                      <a:pt x="15" y="55"/>
                    </a:lnTo>
                    <a:lnTo>
                      <a:pt x="15" y="55"/>
                    </a:lnTo>
                    <a:lnTo>
                      <a:pt x="20" y="55"/>
                    </a:lnTo>
                    <a:lnTo>
                      <a:pt x="20" y="55"/>
                    </a:lnTo>
                    <a:lnTo>
                      <a:pt x="27" y="57"/>
                    </a:lnTo>
                    <a:lnTo>
                      <a:pt x="27" y="57"/>
                    </a:lnTo>
                    <a:lnTo>
                      <a:pt x="36" y="55"/>
                    </a:lnTo>
                    <a:lnTo>
                      <a:pt x="36" y="55"/>
                    </a:lnTo>
                    <a:lnTo>
                      <a:pt x="43" y="53"/>
                    </a:lnTo>
                    <a:lnTo>
                      <a:pt x="43" y="53"/>
                    </a:lnTo>
                    <a:lnTo>
                      <a:pt x="49" y="50"/>
                    </a:lnTo>
                    <a:lnTo>
                      <a:pt x="49" y="50"/>
                    </a:lnTo>
                    <a:lnTo>
                      <a:pt x="51" y="44"/>
                    </a:lnTo>
                    <a:lnTo>
                      <a:pt x="51" y="44"/>
                    </a:lnTo>
                    <a:lnTo>
                      <a:pt x="53" y="38"/>
                    </a:lnTo>
                    <a:lnTo>
                      <a:pt x="53" y="38"/>
                    </a:lnTo>
                    <a:lnTo>
                      <a:pt x="53" y="33"/>
                    </a:lnTo>
                    <a:lnTo>
                      <a:pt x="53" y="31"/>
                    </a:lnTo>
                    <a:close/>
                    <a:moveTo>
                      <a:pt x="36" y="47"/>
                    </a:moveTo>
                    <a:lnTo>
                      <a:pt x="36" y="47"/>
                    </a:lnTo>
                    <a:lnTo>
                      <a:pt x="30" y="48"/>
                    </a:lnTo>
                    <a:lnTo>
                      <a:pt x="30" y="48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19" y="48"/>
                    </a:lnTo>
                    <a:lnTo>
                      <a:pt x="19" y="48"/>
                    </a:lnTo>
                    <a:lnTo>
                      <a:pt x="13" y="48"/>
                    </a:lnTo>
                    <a:lnTo>
                      <a:pt x="13" y="48"/>
                    </a:lnTo>
                    <a:lnTo>
                      <a:pt x="16" y="37"/>
                    </a:lnTo>
                    <a:lnTo>
                      <a:pt x="16" y="37"/>
                    </a:lnTo>
                    <a:lnTo>
                      <a:pt x="16" y="24"/>
                    </a:lnTo>
                    <a:lnTo>
                      <a:pt x="16" y="21"/>
                    </a:lnTo>
                    <a:lnTo>
                      <a:pt x="16" y="21"/>
                    </a:lnTo>
                    <a:lnTo>
                      <a:pt x="16" y="16"/>
                    </a:lnTo>
                    <a:lnTo>
                      <a:pt x="16" y="16"/>
                    </a:lnTo>
                    <a:lnTo>
                      <a:pt x="15" y="9"/>
                    </a:lnTo>
                    <a:lnTo>
                      <a:pt x="15" y="9"/>
                    </a:lnTo>
                    <a:lnTo>
                      <a:pt x="22" y="9"/>
                    </a:lnTo>
                    <a:lnTo>
                      <a:pt x="22" y="9"/>
                    </a:lnTo>
                    <a:lnTo>
                      <a:pt x="30" y="9"/>
                    </a:lnTo>
                    <a:lnTo>
                      <a:pt x="30" y="9"/>
                    </a:lnTo>
                    <a:lnTo>
                      <a:pt x="33" y="9"/>
                    </a:lnTo>
                    <a:lnTo>
                      <a:pt x="33" y="9"/>
                    </a:lnTo>
                    <a:lnTo>
                      <a:pt x="36" y="9"/>
                    </a:lnTo>
                    <a:lnTo>
                      <a:pt x="36" y="9"/>
                    </a:lnTo>
                    <a:lnTo>
                      <a:pt x="39" y="10"/>
                    </a:lnTo>
                    <a:lnTo>
                      <a:pt x="39" y="10"/>
                    </a:lnTo>
                    <a:lnTo>
                      <a:pt x="41" y="13"/>
                    </a:lnTo>
                    <a:lnTo>
                      <a:pt x="41" y="13"/>
                    </a:lnTo>
                    <a:lnTo>
                      <a:pt x="41" y="13"/>
                    </a:lnTo>
                    <a:lnTo>
                      <a:pt x="43" y="20"/>
                    </a:lnTo>
                    <a:lnTo>
                      <a:pt x="43" y="20"/>
                    </a:lnTo>
                    <a:lnTo>
                      <a:pt x="44" y="27"/>
                    </a:lnTo>
                    <a:lnTo>
                      <a:pt x="44" y="28"/>
                    </a:lnTo>
                    <a:lnTo>
                      <a:pt x="44" y="28"/>
                    </a:lnTo>
                    <a:lnTo>
                      <a:pt x="43" y="34"/>
                    </a:lnTo>
                    <a:lnTo>
                      <a:pt x="43" y="34"/>
                    </a:lnTo>
                    <a:lnTo>
                      <a:pt x="43" y="40"/>
                    </a:lnTo>
                    <a:lnTo>
                      <a:pt x="43" y="40"/>
                    </a:lnTo>
                    <a:lnTo>
                      <a:pt x="40" y="44"/>
                    </a:lnTo>
                    <a:lnTo>
                      <a:pt x="40" y="44"/>
                    </a:lnTo>
                    <a:lnTo>
                      <a:pt x="36" y="47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09" name="Freeform 44"/>
              <p:cNvSpPr>
                <a:spLocks/>
              </p:cNvSpPr>
              <p:nvPr userDrawn="1"/>
            </p:nvSpPr>
            <p:spPr bwMode="auto">
              <a:xfrm>
                <a:off x="2324629" y="-223318"/>
                <a:ext cx="90488" cy="101600"/>
              </a:xfrm>
              <a:custGeom>
                <a:avLst/>
                <a:gdLst>
                  <a:gd name="T0" fmla="*/ 55 w 57"/>
                  <a:gd name="T1" fmla="*/ 57 h 64"/>
                  <a:gd name="T2" fmla="*/ 55 w 57"/>
                  <a:gd name="T3" fmla="*/ 56 h 64"/>
                  <a:gd name="T4" fmla="*/ 53 w 57"/>
                  <a:gd name="T5" fmla="*/ 50 h 64"/>
                  <a:gd name="T6" fmla="*/ 51 w 57"/>
                  <a:gd name="T7" fmla="*/ 41 h 64"/>
                  <a:gd name="T8" fmla="*/ 51 w 57"/>
                  <a:gd name="T9" fmla="*/ 24 h 64"/>
                  <a:gd name="T10" fmla="*/ 51 w 57"/>
                  <a:gd name="T11" fmla="*/ 24 h 64"/>
                  <a:gd name="T12" fmla="*/ 53 w 57"/>
                  <a:gd name="T13" fmla="*/ 15 h 64"/>
                  <a:gd name="T14" fmla="*/ 55 w 57"/>
                  <a:gd name="T15" fmla="*/ 7 h 64"/>
                  <a:gd name="T16" fmla="*/ 55 w 57"/>
                  <a:gd name="T17" fmla="*/ 6 h 64"/>
                  <a:gd name="T18" fmla="*/ 55 w 57"/>
                  <a:gd name="T19" fmla="*/ 5 h 64"/>
                  <a:gd name="T20" fmla="*/ 54 w 57"/>
                  <a:gd name="T21" fmla="*/ 2 h 64"/>
                  <a:gd name="T22" fmla="*/ 51 w 57"/>
                  <a:gd name="T23" fmla="*/ 0 h 64"/>
                  <a:gd name="T24" fmla="*/ 50 w 57"/>
                  <a:gd name="T25" fmla="*/ 2 h 64"/>
                  <a:gd name="T26" fmla="*/ 44 w 57"/>
                  <a:gd name="T27" fmla="*/ 5 h 64"/>
                  <a:gd name="T28" fmla="*/ 43 w 57"/>
                  <a:gd name="T29" fmla="*/ 7 h 64"/>
                  <a:gd name="T30" fmla="*/ 43 w 57"/>
                  <a:gd name="T31" fmla="*/ 7 h 64"/>
                  <a:gd name="T32" fmla="*/ 43 w 57"/>
                  <a:gd name="T33" fmla="*/ 10 h 64"/>
                  <a:gd name="T34" fmla="*/ 43 w 57"/>
                  <a:gd name="T35" fmla="*/ 15 h 64"/>
                  <a:gd name="T36" fmla="*/ 43 w 57"/>
                  <a:gd name="T37" fmla="*/ 19 h 64"/>
                  <a:gd name="T38" fmla="*/ 37 w 57"/>
                  <a:gd name="T39" fmla="*/ 23 h 64"/>
                  <a:gd name="T40" fmla="*/ 36 w 57"/>
                  <a:gd name="T41" fmla="*/ 23 h 64"/>
                  <a:gd name="T42" fmla="*/ 27 w 57"/>
                  <a:gd name="T43" fmla="*/ 23 h 64"/>
                  <a:gd name="T44" fmla="*/ 24 w 57"/>
                  <a:gd name="T45" fmla="*/ 23 h 64"/>
                  <a:gd name="T46" fmla="*/ 21 w 57"/>
                  <a:gd name="T47" fmla="*/ 23 h 64"/>
                  <a:gd name="T48" fmla="*/ 16 w 57"/>
                  <a:gd name="T49" fmla="*/ 23 h 64"/>
                  <a:gd name="T50" fmla="*/ 14 w 57"/>
                  <a:gd name="T51" fmla="*/ 16 h 64"/>
                  <a:gd name="T52" fmla="*/ 14 w 57"/>
                  <a:gd name="T53" fmla="*/ 16 h 64"/>
                  <a:gd name="T54" fmla="*/ 14 w 57"/>
                  <a:gd name="T55" fmla="*/ 13 h 64"/>
                  <a:gd name="T56" fmla="*/ 14 w 57"/>
                  <a:gd name="T57" fmla="*/ 9 h 64"/>
                  <a:gd name="T58" fmla="*/ 14 w 57"/>
                  <a:gd name="T59" fmla="*/ 7 h 64"/>
                  <a:gd name="T60" fmla="*/ 13 w 57"/>
                  <a:gd name="T61" fmla="*/ 5 h 64"/>
                  <a:gd name="T62" fmla="*/ 9 w 57"/>
                  <a:gd name="T63" fmla="*/ 2 h 64"/>
                  <a:gd name="T64" fmla="*/ 6 w 57"/>
                  <a:gd name="T65" fmla="*/ 0 h 64"/>
                  <a:gd name="T66" fmla="*/ 2 w 57"/>
                  <a:gd name="T67" fmla="*/ 3 h 64"/>
                  <a:gd name="T68" fmla="*/ 2 w 57"/>
                  <a:gd name="T69" fmla="*/ 5 h 64"/>
                  <a:gd name="T70" fmla="*/ 2 w 57"/>
                  <a:gd name="T71" fmla="*/ 7 h 64"/>
                  <a:gd name="T72" fmla="*/ 3 w 57"/>
                  <a:gd name="T73" fmla="*/ 7 h 64"/>
                  <a:gd name="T74" fmla="*/ 6 w 57"/>
                  <a:gd name="T75" fmla="*/ 20 h 64"/>
                  <a:gd name="T76" fmla="*/ 6 w 57"/>
                  <a:gd name="T77" fmla="*/ 27 h 64"/>
                  <a:gd name="T78" fmla="*/ 6 w 57"/>
                  <a:gd name="T79" fmla="*/ 46 h 64"/>
                  <a:gd name="T80" fmla="*/ 2 w 57"/>
                  <a:gd name="T81" fmla="*/ 57 h 64"/>
                  <a:gd name="T82" fmla="*/ 2 w 57"/>
                  <a:gd name="T83" fmla="*/ 58 h 64"/>
                  <a:gd name="T84" fmla="*/ 0 w 57"/>
                  <a:gd name="T85" fmla="*/ 61 h 64"/>
                  <a:gd name="T86" fmla="*/ 2 w 57"/>
                  <a:gd name="T87" fmla="*/ 63 h 64"/>
                  <a:gd name="T88" fmla="*/ 10 w 57"/>
                  <a:gd name="T89" fmla="*/ 63 h 64"/>
                  <a:gd name="T90" fmla="*/ 13 w 57"/>
                  <a:gd name="T91" fmla="*/ 58 h 64"/>
                  <a:gd name="T92" fmla="*/ 16 w 57"/>
                  <a:gd name="T93" fmla="*/ 41 h 64"/>
                  <a:gd name="T94" fmla="*/ 16 w 57"/>
                  <a:gd name="T95" fmla="*/ 39 h 64"/>
                  <a:gd name="T96" fmla="*/ 16 w 57"/>
                  <a:gd name="T97" fmla="*/ 33 h 64"/>
                  <a:gd name="T98" fmla="*/ 29 w 57"/>
                  <a:gd name="T99" fmla="*/ 31 h 64"/>
                  <a:gd name="T100" fmla="*/ 43 w 57"/>
                  <a:gd name="T101" fmla="*/ 31 h 64"/>
                  <a:gd name="T102" fmla="*/ 43 w 57"/>
                  <a:gd name="T103" fmla="*/ 39 h 64"/>
                  <a:gd name="T104" fmla="*/ 44 w 57"/>
                  <a:gd name="T105" fmla="*/ 57 h 64"/>
                  <a:gd name="T106" fmla="*/ 47 w 57"/>
                  <a:gd name="T107" fmla="*/ 63 h 64"/>
                  <a:gd name="T108" fmla="*/ 48 w 57"/>
                  <a:gd name="T109" fmla="*/ 63 h 64"/>
                  <a:gd name="T110" fmla="*/ 51 w 57"/>
                  <a:gd name="T111" fmla="*/ 64 h 64"/>
                  <a:gd name="T112" fmla="*/ 54 w 57"/>
                  <a:gd name="T113" fmla="*/ 63 h 64"/>
                  <a:gd name="T114" fmla="*/ 57 w 57"/>
                  <a:gd name="T115" fmla="*/ 6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57" h="64">
                    <a:moveTo>
                      <a:pt x="55" y="58"/>
                    </a:moveTo>
                    <a:lnTo>
                      <a:pt x="55" y="58"/>
                    </a:lnTo>
                    <a:lnTo>
                      <a:pt x="55" y="57"/>
                    </a:lnTo>
                    <a:lnTo>
                      <a:pt x="55" y="57"/>
                    </a:lnTo>
                    <a:lnTo>
                      <a:pt x="55" y="56"/>
                    </a:lnTo>
                    <a:lnTo>
                      <a:pt x="55" y="56"/>
                    </a:lnTo>
                    <a:lnTo>
                      <a:pt x="55" y="56"/>
                    </a:lnTo>
                    <a:lnTo>
                      <a:pt x="55" y="56"/>
                    </a:lnTo>
                    <a:lnTo>
                      <a:pt x="53" y="50"/>
                    </a:lnTo>
                    <a:lnTo>
                      <a:pt x="53" y="50"/>
                    </a:lnTo>
                    <a:lnTo>
                      <a:pt x="51" y="41"/>
                    </a:lnTo>
                    <a:lnTo>
                      <a:pt x="51" y="41"/>
                    </a:lnTo>
                    <a:lnTo>
                      <a:pt x="51" y="33"/>
                    </a:lnTo>
                    <a:lnTo>
                      <a:pt x="51" y="33"/>
                    </a:lnTo>
                    <a:lnTo>
                      <a:pt x="51" y="24"/>
                    </a:lnTo>
                    <a:lnTo>
                      <a:pt x="51" y="24"/>
                    </a:lnTo>
                    <a:lnTo>
                      <a:pt x="51" y="24"/>
                    </a:lnTo>
                    <a:lnTo>
                      <a:pt x="51" y="24"/>
                    </a:lnTo>
                    <a:lnTo>
                      <a:pt x="51" y="24"/>
                    </a:lnTo>
                    <a:lnTo>
                      <a:pt x="53" y="15"/>
                    </a:lnTo>
                    <a:lnTo>
                      <a:pt x="53" y="15"/>
                    </a:lnTo>
                    <a:lnTo>
                      <a:pt x="55" y="7"/>
                    </a:lnTo>
                    <a:lnTo>
                      <a:pt x="55" y="7"/>
                    </a:lnTo>
                    <a:lnTo>
                      <a:pt x="55" y="7"/>
                    </a:lnTo>
                    <a:lnTo>
                      <a:pt x="55" y="7"/>
                    </a:lnTo>
                    <a:lnTo>
                      <a:pt x="55" y="6"/>
                    </a:lnTo>
                    <a:lnTo>
                      <a:pt x="55" y="6"/>
                    </a:lnTo>
                    <a:lnTo>
                      <a:pt x="55" y="5"/>
                    </a:lnTo>
                    <a:lnTo>
                      <a:pt x="55" y="5"/>
                    </a:lnTo>
                    <a:lnTo>
                      <a:pt x="55" y="5"/>
                    </a:lnTo>
                    <a:lnTo>
                      <a:pt x="55" y="5"/>
                    </a:lnTo>
                    <a:lnTo>
                      <a:pt x="55" y="3"/>
                    </a:lnTo>
                    <a:lnTo>
                      <a:pt x="54" y="2"/>
                    </a:lnTo>
                    <a:lnTo>
                      <a:pt x="54" y="2"/>
                    </a:lnTo>
                    <a:lnTo>
                      <a:pt x="53" y="0"/>
                    </a:lnTo>
                    <a:lnTo>
                      <a:pt x="51" y="0"/>
                    </a:lnTo>
                    <a:lnTo>
                      <a:pt x="51" y="0"/>
                    </a:lnTo>
                    <a:lnTo>
                      <a:pt x="50" y="2"/>
                    </a:lnTo>
                    <a:lnTo>
                      <a:pt x="50" y="2"/>
                    </a:lnTo>
                    <a:lnTo>
                      <a:pt x="47" y="2"/>
                    </a:lnTo>
                    <a:lnTo>
                      <a:pt x="47" y="2"/>
                    </a:lnTo>
                    <a:lnTo>
                      <a:pt x="44" y="5"/>
                    </a:lnTo>
                    <a:lnTo>
                      <a:pt x="44" y="5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9"/>
                    </a:lnTo>
                    <a:lnTo>
                      <a:pt x="43" y="9"/>
                    </a:lnTo>
                    <a:lnTo>
                      <a:pt x="43" y="10"/>
                    </a:lnTo>
                    <a:lnTo>
                      <a:pt x="43" y="10"/>
                    </a:lnTo>
                    <a:lnTo>
                      <a:pt x="43" y="12"/>
                    </a:lnTo>
                    <a:lnTo>
                      <a:pt x="43" y="15"/>
                    </a:lnTo>
                    <a:lnTo>
                      <a:pt x="43" y="15"/>
                    </a:lnTo>
                    <a:lnTo>
                      <a:pt x="43" y="19"/>
                    </a:lnTo>
                    <a:lnTo>
                      <a:pt x="43" y="19"/>
                    </a:lnTo>
                    <a:lnTo>
                      <a:pt x="43" y="23"/>
                    </a:lnTo>
                    <a:lnTo>
                      <a:pt x="43" y="23"/>
                    </a:lnTo>
                    <a:lnTo>
                      <a:pt x="37" y="23"/>
                    </a:lnTo>
                    <a:lnTo>
                      <a:pt x="37" y="23"/>
                    </a:lnTo>
                    <a:lnTo>
                      <a:pt x="36" y="23"/>
                    </a:lnTo>
                    <a:lnTo>
                      <a:pt x="36" y="23"/>
                    </a:lnTo>
                    <a:lnTo>
                      <a:pt x="33" y="23"/>
                    </a:lnTo>
                    <a:lnTo>
                      <a:pt x="33" y="23"/>
                    </a:lnTo>
                    <a:lnTo>
                      <a:pt x="27" y="23"/>
                    </a:lnTo>
                    <a:lnTo>
                      <a:pt x="27" y="23"/>
                    </a:lnTo>
                    <a:lnTo>
                      <a:pt x="27" y="23"/>
                    </a:lnTo>
                    <a:lnTo>
                      <a:pt x="24" y="23"/>
                    </a:lnTo>
                    <a:lnTo>
                      <a:pt x="24" y="23"/>
                    </a:lnTo>
                    <a:lnTo>
                      <a:pt x="21" y="23"/>
                    </a:lnTo>
                    <a:lnTo>
                      <a:pt x="21" y="23"/>
                    </a:lnTo>
                    <a:lnTo>
                      <a:pt x="19" y="23"/>
                    </a:lnTo>
                    <a:lnTo>
                      <a:pt x="16" y="23"/>
                    </a:lnTo>
                    <a:lnTo>
                      <a:pt x="16" y="23"/>
                    </a:lnTo>
                    <a:lnTo>
                      <a:pt x="16" y="20"/>
                    </a:lnTo>
                    <a:lnTo>
                      <a:pt x="16" y="20"/>
                    </a:lnTo>
                    <a:lnTo>
                      <a:pt x="14" y="16"/>
                    </a:lnTo>
                    <a:lnTo>
                      <a:pt x="14" y="16"/>
                    </a:lnTo>
                    <a:lnTo>
                      <a:pt x="14" y="16"/>
                    </a:lnTo>
                    <a:lnTo>
                      <a:pt x="14" y="16"/>
                    </a:lnTo>
                    <a:lnTo>
                      <a:pt x="14" y="16"/>
                    </a:lnTo>
                    <a:lnTo>
                      <a:pt x="14" y="13"/>
                    </a:lnTo>
                    <a:lnTo>
                      <a:pt x="14" y="13"/>
                    </a:lnTo>
                    <a:lnTo>
                      <a:pt x="14" y="10"/>
                    </a:lnTo>
                    <a:lnTo>
                      <a:pt x="14" y="9"/>
                    </a:lnTo>
                    <a:lnTo>
                      <a:pt x="14" y="9"/>
                    </a:lnTo>
                    <a:lnTo>
                      <a:pt x="14" y="9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3" y="5"/>
                    </a:lnTo>
                    <a:lnTo>
                      <a:pt x="13" y="5"/>
                    </a:lnTo>
                    <a:lnTo>
                      <a:pt x="12" y="3"/>
                    </a:lnTo>
                    <a:lnTo>
                      <a:pt x="12" y="3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2" y="3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2" y="6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4" y="13"/>
                    </a:lnTo>
                    <a:lnTo>
                      <a:pt x="4" y="13"/>
                    </a:lnTo>
                    <a:lnTo>
                      <a:pt x="6" y="20"/>
                    </a:lnTo>
                    <a:lnTo>
                      <a:pt x="6" y="20"/>
                    </a:lnTo>
                    <a:lnTo>
                      <a:pt x="6" y="27"/>
                    </a:lnTo>
                    <a:lnTo>
                      <a:pt x="6" y="27"/>
                    </a:lnTo>
                    <a:lnTo>
                      <a:pt x="6" y="33"/>
                    </a:lnTo>
                    <a:lnTo>
                      <a:pt x="6" y="33"/>
                    </a:lnTo>
                    <a:lnTo>
                      <a:pt x="6" y="46"/>
                    </a:lnTo>
                    <a:lnTo>
                      <a:pt x="6" y="46"/>
                    </a:lnTo>
                    <a:lnTo>
                      <a:pt x="4" y="51"/>
                    </a:lnTo>
                    <a:lnTo>
                      <a:pt x="2" y="57"/>
                    </a:lnTo>
                    <a:lnTo>
                      <a:pt x="2" y="57"/>
                    </a:lnTo>
                    <a:lnTo>
                      <a:pt x="2" y="58"/>
                    </a:lnTo>
                    <a:lnTo>
                      <a:pt x="2" y="58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2" y="63"/>
                    </a:lnTo>
                    <a:lnTo>
                      <a:pt x="2" y="63"/>
                    </a:lnTo>
                    <a:lnTo>
                      <a:pt x="4" y="63"/>
                    </a:lnTo>
                    <a:lnTo>
                      <a:pt x="4" y="63"/>
                    </a:lnTo>
                    <a:lnTo>
                      <a:pt x="10" y="63"/>
                    </a:lnTo>
                    <a:lnTo>
                      <a:pt x="10" y="63"/>
                    </a:lnTo>
                    <a:lnTo>
                      <a:pt x="13" y="58"/>
                    </a:lnTo>
                    <a:lnTo>
                      <a:pt x="13" y="58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6" y="41"/>
                    </a:lnTo>
                    <a:lnTo>
                      <a:pt x="16" y="41"/>
                    </a:lnTo>
                    <a:lnTo>
                      <a:pt x="16" y="39"/>
                    </a:lnTo>
                    <a:lnTo>
                      <a:pt x="16" y="39"/>
                    </a:lnTo>
                    <a:lnTo>
                      <a:pt x="16" y="36"/>
                    </a:lnTo>
                    <a:lnTo>
                      <a:pt x="16" y="36"/>
                    </a:lnTo>
                    <a:lnTo>
                      <a:pt x="16" y="33"/>
                    </a:lnTo>
                    <a:lnTo>
                      <a:pt x="16" y="31"/>
                    </a:lnTo>
                    <a:lnTo>
                      <a:pt x="16" y="31"/>
                    </a:lnTo>
                    <a:lnTo>
                      <a:pt x="29" y="31"/>
                    </a:lnTo>
                    <a:lnTo>
                      <a:pt x="29" y="31"/>
                    </a:lnTo>
                    <a:lnTo>
                      <a:pt x="36" y="31"/>
                    </a:lnTo>
                    <a:lnTo>
                      <a:pt x="43" y="31"/>
                    </a:lnTo>
                    <a:lnTo>
                      <a:pt x="43" y="31"/>
                    </a:lnTo>
                    <a:lnTo>
                      <a:pt x="43" y="39"/>
                    </a:lnTo>
                    <a:lnTo>
                      <a:pt x="43" y="39"/>
                    </a:lnTo>
                    <a:lnTo>
                      <a:pt x="43" y="48"/>
                    </a:lnTo>
                    <a:lnTo>
                      <a:pt x="43" y="48"/>
                    </a:lnTo>
                    <a:lnTo>
                      <a:pt x="44" y="57"/>
                    </a:lnTo>
                    <a:lnTo>
                      <a:pt x="44" y="57"/>
                    </a:lnTo>
                    <a:lnTo>
                      <a:pt x="46" y="61"/>
                    </a:lnTo>
                    <a:lnTo>
                      <a:pt x="47" y="63"/>
                    </a:lnTo>
                    <a:lnTo>
                      <a:pt x="47" y="63"/>
                    </a:lnTo>
                    <a:lnTo>
                      <a:pt x="48" y="63"/>
                    </a:lnTo>
                    <a:lnTo>
                      <a:pt x="48" y="63"/>
                    </a:lnTo>
                    <a:lnTo>
                      <a:pt x="50" y="64"/>
                    </a:lnTo>
                    <a:lnTo>
                      <a:pt x="50" y="64"/>
                    </a:lnTo>
                    <a:lnTo>
                      <a:pt x="51" y="64"/>
                    </a:lnTo>
                    <a:lnTo>
                      <a:pt x="51" y="64"/>
                    </a:lnTo>
                    <a:lnTo>
                      <a:pt x="54" y="63"/>
                    </a:lnTo>
                    <a:lnTo>
                      <a:pt x="54" y="63"/>
                    </a:lnTo>
                    <a:lnTo>
                      <a:pt x="55" y="61"/>
                    </a:lnTo>
                    <a:lnTo>
                      <a:pt x="57" y="60"/>
                    </a:lnTo>
                    <a:lnTo>
                      <a:pt x="57" y="60"/>
                    </a:lnTo>
                    <a:lnTo>
                      <a:pt x="57" y="60"/>
                    </a:lnTo>
                    <a:lnTo>
                      <a:pt x="55" y="5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10" name="Freeform 45"/>
              <p:cNvSpPr>
                <a:spLocks/>
              </p:cNvSpPr>
              <p:nvPr userDrawn="1"/>
            </p:nvSpPr>
            <p:spPr bwMode="auto">
              <a:xfrm>
                <a:off x="2324629" y="-223318"/>
                <a:ext cx="90488" cy="101600"/>
              </a:xfrm>
              <a:custGeom>
                <a:avLst/>
                <a:gdLst>
                  <a:gd name="T0" fmla="*/ 55 w 57"/>
                  <a:gd name="T1" fmla="*/ 57 h 64"/>
                  <a:gd name="T2" fmla="*/ 55 w 57"/>
                  <a:gd name="T3" fmla="*/ 56 h 64"/>
                  <a:gd name="T4" fmla="*/ 53 w 57"/>
                  <a:gd name="T5" fmla="*/ 50 h 64"/>
                  <a:gd name="T6" fmla="*/ 51 w 57"/>
                  <a:gd name="T7" fmla="*/ 41 h 64"/>
                  <a:gd name="T8" fmla="*/ 51 w 57"/>
                  <a:gd name="T9" fmla="*/ 24 h 64"/>
                  <a:gd name="T10" fmla="*/ 51 w 57"/>
                  <a:gd name="T11" fmla="*/ 24 h 64"/>
                  <a:gd name="T12" fmla="*/ 53 w 57"/>
                  <a:gd name="T13" fmla="*/ 15 h 64"/>
                  <a:gd name="T14" fmla="*/ 55 w 57"/>
                  <a:gd name="T15" fmla="*/ 7 h 64"/>
                  <a:gd name="T16" fmla="*/ 55 w 57"/>
                  <a:gd name="T17" fmla="*/ 6 h 64"/>
                  <a:gd name="T18" fmla="*/ 55 w 57"/>
                  <a:gd name="T19" fmla="*/ 5 h 64"/>
                  <a:gd name="T20" fmla="*/ 54 w 57"/>
                  <a:gd name="T21" fmla="*/ 2 h 64"/>
                  <a:gd name="T22" fmla="*/ 51 w 57"/>
                  <a:gd name="T23" fmla="*/ 0 h 64"/>
                  <a:gd name="T24" fmla="*/ 50 w 57"/>
                  <a:gd name="T25" fmla="*/ 2 h 64"/>
                  <a:gd name="T26" fmla="*/ 44 w 57"/>
                  <a:gd name="T27" fmla="*/ 5 h 64"/>
                  <a:gd name="T28" fmla="*/ 43 w 57"/>
                  <a:gd name="T29" fmla="*/ 7 h 64"/>
                  <a:gd name="T30" fmla="*/ 43 w 57"/>
                  <a:gd name="T31" fmla="*/ 7 h 64"/>
                  <a:gd name="T32" fmla="*/ 43 w 57"/>
                  <a:gd name="T33" fmla="*/ 10 h 64"/>
                  <a:gd name="T34" fmla="*/ 43 w 57"/>
                  <a:gd name="T35" fmla="*/ 15 h 64"/>
                  <a:gd name="T36" fmla="*/ 43 w 57"/>
                  <a:gd name="T37" fmla="*/ 19 h 64"/>
                  <a:gd name="T38" fmla="*/ 37 w 57"/>
                  <a:gd name="T39" fmla="*/ 23 h 64"/>
                  <a:gd name="T40" fmla="*/ 36 w 57"/>
                  <a:gd name="T41" fmla="*/ 23 h 64"/>
                  <a:gd name="T42" fmla="*/ 27 w 57"/>
                  <a:gd name="T43" fmla="*/ 23 h 64"/>
                  <a:gd name="T44" fmla="*/ 24 w 57"/>
                  <a:gd name="T45" fmla="*/ 23 h 64"/>
                  <a:gd name="T46" fmla="*/ 21 w 57"/>
                  <a:gd name="T47" fmla="*/ 23 h 64"/>
                  <a:gd name="T48" fmla="*/ 16 w 57"/>
                  <a:gd name="T49" fmla="*/ 23 h 64"/>
                  <a:gd name="T50" fmla="*/ 14 w 57"/>
                  <a:gd name="T51" fmla="*/ 16 h 64"/>
                  <a:gd name="T52" fmla="*/ 14 w 57"/>
                  <a:gd name="T53" fmla="*/ 16 h 64"/>
                  <a:gd name="T54" fmla="*/ 14 w 57"/>
                  <a:gd name="T55" fmla="*/ 13 h 64"/>
                  <a:gd name="T56" fmla="*/ 14 w 57"/>
                  <a:gd name="T57" fmla="*/ 9 h 64"/>
                  <a:gd name="T58" fmla="*/ 14 w 57"/>
                  <a:gd name="T59" fmla="*/ 7 h 64"/>
                  <a:gd name="T60" fmla="*/ 13 w 57"/>
                  <a:gd name="T61" fmla="*/ 5 h 64"/>
                  <a:gd name="T62" fmla="*/ 9 w 57"/>
                  <a:gd name="T63" fmla="*/ 2 h 64"/>
                  <a:gd name="T64" fmla="*/ 6 w 57"/>
                  <a:gd name="T65" fmla="*/ 0 h 64"/>
                  <a:gd name="T66" fmla="*/ 2 w 57"/>
                  <a:gd name="T67" fmla="*/ 3 h 64"/>
                  <a:gd name="T68" fmla="*/ 2 w 57"/>
                  <a:gd name="T69" fmla="*/ 5 h 64"/>
                  <a:gd name="T70" fmla="*/ 2 w 57"/>
                  <a:gd name="T71" fmla="*/ 7 h 64"/>
                  <a:gd name="T72" fmla="*/ 3 w 57"/>
                  <a:gd name="T73" fmla="*/ 7 h 64"/>
                  <a:gd name="T74" fmla="*/ 6 w 57"/>
                  <a:gd name="T75" fmla="*/ 20 h 64"/>
                  <a:gd name="T76" fmla="*/ 6 w 57"/>
                  <a:gd name="T77" fmla="*/ 27 h 64"/>
                  <a:gd name="T78" fmla="*/ 6 w 57"/>
                  <a:gd name="T79" fmla="*/ 46 h 64"/>
                  <a:gd name="T80" fmla="*/ 2 w 57"/>
                  <a:gd name="T81" fmla="*/ 57 h 64"/>
                  <a:gd name="T82" fmla="*/ 2 w 57"/>
                  <a:gd name="T83" fmla="*/ 58 h 64"/>
                  <a:gd name="T84" fmla="*/ 0 w 57"/>
                  <a:gd name="T85" fmla="*/ 61 h 64"/>
                  <a:gd name="T86" fmla="*/ 2 w 57"/>
                  <a:gd name="T87" fmla="*/ 63 h 64"/>
                  <a:gd name="T88" fmla="*/ 10 w 57"/>
                  <a:gd name="T89" fmla="*/ 63 h 64"/>
                  <a:gd name="T90" fmla="*/ 13 w 57"/>
                  <a:gd name="T91" fmla="*/ 58 h 64"/>
                  <a:gd name="T92" fmla="*/ 16 w 57"/>
                  <a:gd name="T93" fmla="*/ 41 h 64"/>
                  <a:gd name="T94" fmla="*/ 16 w 57"/>
                  <a:gd name="T95" fmla="*/ 39 h 64"/>
                  <a:gd name="T96" fmla="*/ 16 w 57"/>
                  <a:gd name="T97" fmla="*/ 33 h 64"/>
                  <a:gd name="T98" fmla="*/ 29 w 57"/>
                  <a:gd name="T99" fmla="*/ 31 h 64"/>
                  <a:gd name="T100" fmla="*/ 43 w 57"/>
                  <a:gd name="T101" fmla="*/ 31 h 64"/>
                  <a:gd name="T102" fmla="*/ 43 w 57"/>
                  <a:gd name="T103" fmla="*/ 39 h 64"/>
                  <a:gd name="T104" fmla="*/ 44 w 57"/>
                  <a:gd name="T105" fmla="*/ 57 h 64"/>
                  <a:gd name="T106" fmla="*/ 47 w 57"/>
                  <a:gd name="T107" fmla="*/ 63 h 64"/>
                  <a:gd name="T108" fmla="*/ 48 w 57"/>
                  <a:gd name="T109" fmla="*/ 63 h 64"/>
                  <a:gd name="T110" fmla="*/ 51 w 57"/>
                  <a:gd name="T111" fmla="*/ 64 h 64"/>
                  <a:gd name="T112" fmla="*/ 54 w 57"/>
                  <a:gd name="T113" fmla="*/ 63 h 64"/>
                  <a:gd name="T114" fmla="*/ 57 w 57"/>
                  <a:gd name="T115" fmla="*/ 6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57" h="64">
                    <a:moveTo>
                      <a:pt x="55" y="58"/>
                    </a:moveTo>
                    <a:lnTo>
                      <a:pt x="55" y="58"/>
                    </a:lnTo>
                    <a:lnTo>
                      <a:pt x="55" y="57"/>
                    </a:lnTo>
                    <a:lnTo>
                      <a:pt x="55" y="57"/>
                    </a:lnTo>
                    <a:lnTo>
                      <a:pt x="55" y="56"/>
                    </a:lnTo>
                    <a:lnTo>
                      <a:pt x="55" y="56"/>
                    </a:lnTo>
                    <a:lnTo>
                      <a:pt x="55" y="56"/>
                    </a:lnTo>
                    <a:lnTo>
                      <a:pt x="55" y="56"/>
                    </a:lnTo>
                    <a:lnTo>
                      <a:pt x="53" y="50"/>
                    </a:lnTo>
                    <a:lnTo>
                      <a:pt x="53" y="50"/>
                    </a:lnTo>
                    <a:lnTo>
                      <a:pt x="51" y="41"/>
                    </a:lnTo>
                    <a:lnTo>
                      <a:pt x="51" y="41"/>
                    </a:lnTo>
                    <a:lnTo>
                      <a:pt x="51" y="33"/>
                    </a:lnTo>
                    <a:lnTo>
                      <a:pt x="51" y="33"/>
                    </a:lnTo>
                    <a:lnTo>
                      <a:pt x="51" y="24"/>
                    </a:lnTo>
                    <a:lnTo>
                      <a:pt x="51" y="24"/>
                    </a:lnTo>
                    <a:lnTo>
                      <a:pt x="51" y="24"/>
                    </a:lnTo>
                    <a:lnTo>
                      <a:pt x="51" y="24"/>
                    </a:lnTo>
                    <a:lnTo>
                      <a:pt x="51" y="24"/>
                    </a:lnTo>
                    <a:lnTo>
                      <a:pt x="53" y="15"/>
                    </a:lnTo>
                    <a:lnTo>
                      <a:pt x="53" y="15"/>
                    </a:lnTo>
                    <a:lnTo>
                      <a:pt x="55" y="7"/>
                    </a:lnTo>
                    <a:lnTo>
                      <a:pt x="55" y="7"/>
                    </a:lnTo>
                    <a:lnTo>
                      <a:pt x="55" y="7"/>
                    </a:lnTo>
                    <a:lnTo>
                      <a:pt x="55" y="7"/>
                    </a:lnTo>
                    <a:lnTo>
                      <a:pt x="55" y="6"/>
                    </a:lnTo>
                    <a:lnTo>
                      <a:pt x="55" y="6"/>
                    </a:lnTo>
                    <a:lnTo>
                      <a:pt x="55" y="5"/>
                    </a:lnTo>
                    <a:lnTo>
                      <a:pt x="55" y="5"/>
                    </a:lnTo>
                    <a:lnTo>
                      <a:pt x="55" y="5"/>
                    </a:lnTo>
                    <a:lnTo>
                      <a:pt x="55" y="5"/>
                    </a:lnTo>
                    <a:lnTo>
                      <a:pt x="55" y="3"/>
                    </a:lnTo>
                    <a:lnTo>
                      <a:pt x="54" y="2"/>
                    </a:lnTo>
                    <a:lnTo>
                      <a:pt x="54" y="2"/>
                    </a:lnTo>
                    <a:lnTo>
                      <a:pt x="53" y="0"/>
                    </a:lnTo>
                    <a:lnTo>
                      <a:pt x="51" y="0"/>
                    </a:lnTo>
                    <a:lnTo>
                      <a:pt x="51" y="0"/>
                    </a:lnTo>
                    <a:lnTo>
                      <a:pt x="50" y="2"/>
                    </a:lnTo>
                    <a:lnTo>
                      <a:pt x="50" y="2"/>
                    </a:lnTo>
                    <a:lnTo>
                      <a:pt x="47" y="2"/>
                    </a:lnTo>
                    <a:lnTo>
                      <a:pt x="47" y="2"/>
                    </a:lnTo>
                    <a:lnTo>
                      <a:pt x="44" y="5"/>
                    </a:lnTo>
                    <a:lnTo>
                      <a:pt x="44" y="5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3" y="9"/>
                    </a:lnTo>
                    <a:lnTo>
                      <a:pt x="43" y="9"/>
                    </a:lnTo>
                    <a:lnTo>
                      <a:pt x="43" y="10"/>
                    </a:lnTo>
                    <a:lnTo>
                      <a:pt x="43" y="10"/>
                    </a:lnTo>
                    <a:lnTo>
                      <a:pt x="43" y="12"/>
                    </a:lnTo>
                    <a:lnTo>
                      <a:pt x="43" y="15"/>
                    </a:lnTo>
                    <a:lnTo>
                      <a:pt x="43" y="15"/>
                    </a:lnTo>
                    <a:lnTo>
                      <a:pt x="43" y="19"/>
                    </a:lnTo>
                    <a:lnTo>
                      <a:pt x="43" y="19"/>
                    </a:lnTo>
                    <a:lnTo>
                      <a:pt x="43" y="23"/>
                    </a:lnTo>
                    <a:lnTo>
                      <a:pt x="43" y="23"/>
                    </a:lnTo>
                    <a:lnTo>
                      <a:pt x="37" y="23"/>
                    </a:lnTo>
                    <a:lnTo>
                      <a:pt x="37" y="23"/>
                    </a:lnTo>
                    <a:lnTo>
                      <a:pt x="36" y="23"/>
                    </a:lnTo>
                    <a:lnTo>
                      <a:pt x="36" y="23"/>
                    </a:lnTo>
                    <a:lnTo>
                      <a:pt x="33" y="23"/>
                    </a:lnTo>
                    <a:lnTo>
                      <a:pt x="33" y="23"/>
                    </a:lnTo>
                    <a:lnTo>
                      <a:pt x="27" y="23"/>
                    </a:lnTo>
                    <a:lnTo>
                      <a:pt x="27" y="23"/>
                    </a:lnTo>
                    <a:lnTo>
                      <a:pt x="27" y="23"/>
                    </a:lnTo>
                    <a:lnTo>
                      <a:pt x="24" y="23"/>
                    </a:lnTo>
                    <a:lnTo>
                      <a:pt x="24" y="23"/>
                    </a:lnTo>
                    <a:lnTo>
                      <a:pt x="21" y="23"/>
                    </a:lnTo>
                    <a:lnTo>
                      <a:pt x="21" y="23"/>
                    </a:lnTo>
                    <a:lnTo>
                      <a:pt x="19" y="23"/>
                    </a:lnTo>
                    <a:lnTo>
                      <a:pt x="16" y="23"/>
                    </a:lnTo>
                    <a:lnTo>
                      <a:pt x="16" y="23"/>
                    </a:lnTo>
                    <a:lnTo>
                      <a:pt x="16" y="20"/>
                    </a:lnTo>
                    <a:lnTo>
                      <a:pt x="16" y="20"/>
                    </a:lnTo>
                    <a:lnTo>
                      <a:pt x="14" y="16"/>
                    </a:lnTo>
                    <a:lnTo>
                      <a:pt x="14" y="16"/>
                    </a:lnTo>
                    <a:lnTo>
                      <a:pt x="14" y="16"/>
                    </a:lnTo>
                    <a:lnTo>
                      <a:pt x="14" y="16"/>
                    </a:lnTo>
                    <a:lnTo>
                      <a:pt x="14" y="16"/>
                    </a:lnTo>
                    <a:lnTo>
                      <a:pt x="14" y="13"/>
                    </a:lnTo>
                    <a:lnTo>
                      <a:pt x="14" y="13"/>
                    </a:lnTo>
                    <a:lnTo>
                      <a:pt x="14" y="10"/>
                    </a:lnTo>
                    <a:lnTo>
                      <a:pt x="14" y="9"/>
                    </a:lnTo>
                    <a:lnTo>
                      <a:pt x="14" y="9"/>
                    </a:lnTo>
                    <a:lnTo>
                      <a:pt x="14" y="9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3" y="5"/>
                    </a:lnTo>
                    <a:lnTo>
                      <a:pt x="13" y="5"/>
                    </a:lnTo>
                    <a:lnTo>
                      <a:pt x="12" y="3"/>
                    </a:lnTo>
                    <a:lnTo>
                      <a:pt x="12" y="3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2" y="3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2" y="6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4" y="13"/>
                    </a:lnTo>
                    <a:lnTo>
                      <a:pt x="4" y="13"/>
                    </a:lnTo>
                    <a:lnTo>
                      <a:pt x="6" y="20"/>
                    </a:lnTo>
                    <a:lnTo>
                      <a:pt x="6" y="20"/>
                    </a:lnTo>
                    <a:lnTo>
                      <a:pt x="6" y="27"/>
                    </a:lnTo>
                    <a:lnTo>
                      <a:pt x="6" y="27"/>
                    </a:lnTo>
                    <a:lnTo>
                      <a:pt x="6" y="33"/>
                    </a:lnTo>
                    <a:lnTo>
                      <a:pt x="6" y="33"/>
                    </a:lnTo>
                    <a:lnTo>
                      <a:pt x="6" y="46"/>
                    </a:lnTo>
                    <a:lnTo>
                      <a:pt x="6" y="46"/>
                    </a:lnTo>
                    <a:lnTo>
                      <a:pt x="4" y="51"/>
                    </a:lnTo>
                    <a:lnTo>
                      <a:pt x="2" y="57"/>
                    </a:lnTo>
                    <a:lnTo>
                      <a:pt x="2" y="57"/>
                    </a:lnTo>
                    <a:lnTo>
                      <a:pt x="2" y="58"/>
                    </a:lnTo>
                    <a:lnTo>
                      <a:pt x="2" y="58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2" y="63"/>
                    </a:lnTo>
                    <a:lnTo>
                      <a:pt x="2" y="63"/>
                    </a:lnTo>
                    <a:lnTo>
                      <a:pt x="4" y="63"/>
                    </a:lnTo>
                    <a:lnTo>
                      <a:pt x="4" y="63"/>
                    </a:lnTo>
                    <a:lnTo>
                      <a:pt x="10" y="63"/>
                    </a:lnTo>
                    <a:lnTo>
                      <a:pt x="10" y="63"/>
                    </a:lnTo>
                    <a:lnTo>
                      <a:pt x="13" y="58"/>
                    </a:lnTo>
                    <a:lnTo>
                      <a:pt x="13" y="58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6" y="41"/>
                    </a:lnTo>
                    <a:lnTo>
                      <a:pt x="16" y="41"/>
                    </a:lnTo>
                    <a:lnTo>
                      <a:pt x="16" y="39"/>
                    </a:lnTo>
                    <a:lnTo>
                      <a:pt x="16" y="39"/>
                    </a:lnTo>
                    <a:lnTo>
                      <a:pt x="16" y="36"/>
                    </a:lnTo>
                    <a:lnTo>
                      <a:pt x="16" y="36"/>
                    </a:lnTo>
                    <a:lnTo>
                      <a:pt x="16" y="33"/>
                    </a:lnTo>
                    <a:lnTo>
                      <a:pt x="16" y="31"/>
                    </a:lnTo>
                    <a:lnTo>
                      <a:pt x="16" y="31"/>
                    </a:lnTo>
                    <a:lnTo>
                      <a:pt x="29" y="31"/>
                    </a:lnTo>
                    <a:lnTo>
                      <a:pt x="29" y="31"/>
                    </a:lnTo>
                    <a:lnTo>
                      <a:pt x="36" y="31"/>
                    </a:lnTo>
                    <a:lnTo>
                      <a:pt x="43" y="31"/>
                    </a:lnTo>
                    <a:lnTo>
                      <a:pt x="43" y="31"/>
                    </a:lnTo>
                    <a:lnTo>
                      <a:pt x="43" y="39"/>
                    </a:lnTo>
                    <a:lnTo>
                      <a:pt x="43" y="39"/>
                    </a:lnTo>
                    <a:lnTo>
                      <a:pt x="43" y="48"/>
                    </a:lnTo>
                    <a:lnTo>
                      <a:pt x="43" y="48"/>
                    </a:lnTo>
                    <a:lnTo>
                      <a:pt x="44" y="57"/>
                    </a:lnTo>
                    <a:lnTo>
                      <a:pt x="44" y="57"/>
                    </a:lnTo>
                    <a:lnTo>
                      <a:pt x="46" y="61"/>
                    </a:lnTo>
                    <a:lnTo>
                      <a:pt x="47" y="63"/>
                    </a:lnTo>
                    <a:lnTo>
                      <a:pt x="47" y="63"/>
                    </a:lnTo>
                    <a:lnTo>
                      <a:pt x="48" y="63"/>
                    </a:lnTo>
                    <a:lnTo>
                      <a:pt x="48" y="63"/>
                    </a:lnTo>
                    <a:lnTo>
                      <a:pt x="50" y="64"/>
                    </a:lnTo>
                    <a:lnTo>
                      <a:pt x="50" y="64"/>
                    </a:lnTo>
                    <a:lnTo>
                      <a:pt x="51" y="64"/>
                    </a:lnTo>
                    <a:lnTo>
                      <a:pt x="51" y="64"/>
                    </a:lnTo>
                    <a:lnTo>
                      <a:pt x="54" y="63"/>
                    </a:lnTo>
                    <a:lnTo>
                      <a:pt x="54" y="63"/>
                    </a:lnTo>
                    <a:lnTo>
                      <a:pt x="55" y="61"/>
                    </a:lnTo>
                    <a:lnTo>
                      <a:pt x="57" y="60"/>
                    </a:lnTo>
                    <a:lnTo>
                      <a:pt x="57" y="60"/>
                    </a:lnTo>
                    <a:lnTo>
                      <a:pt x="57" y="60"/>
                    </a:lnTo>
                    <a:lnTo>
                      <a:pt x="55" y="58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11" name="Freeform 46"/>
              <p:cNvSpPr>
                <a:spLocks/>
              </p:cNvSpPr>
              <p:nvPr userDrawn="1"/>
            </p:nvSpPr>
            <p:spPr bwMode="auto">
              <a:xfrm>
                <a:off x="2424642" y="-220143"/>
                <a:ext cx="19050" cy="98425"/>
              </a:xfrm>
              <a:custGeom>
                <a:avLst/>
                <a:gdLst>
                  <a:gd name="T0" fmla="*/ 12 w 12"/>
                  <a:gd name="T1" fmla="*/ 55 h 62"/>
                  <a:gd name="T2" fmla="*/ 12 w 12"/>
                  <a:gd name="T3" fmla="*/ 54 h 62"/>
                  <a:gd name="T4" fmla="*/ 11 w 12"/>
                  <a:gd name="T5" fmla="*/ 54 h 62"/>
                  <a:gd name="T6" fmla="*/ 11 w 12"/>
                  <a:gd name="T7" fmla="*/ 54 h 62"/>
                  <a:gd name="T8" fmla="*/ 11 w 12"/>
                  <a:gd name="T9" fmla="*/ 51 h 62"/>
                  <a:gd name="T10" fmla="*/ 11 w 12"/>
                  <a:gd name="T11" fmla="*/ 48 h 62"/>
                  <a:gd name="T12" fmla="*/ 9 w 12"/>
                  <a:gd name="T13" fmla="*/ 38 h 62"/>
                  <a:gd name="T14" fmla="*/ 9 w 12"/>
                  <a:gd name="T15" fmla="*/ 28 h 62"/>
                  <a:gd name="T16" fmla="*/ 9 w 12"/>
                  <a:gd name="T17" fmla="*/ 22 h 62"/>
                  <a:gd name="T18" fmla="*/ 9 w 12"/>
                  <a:gd name="T19" fmla="*/ 15 h 62"/>
                  <a:gd name="T20" fmla="*/ 9 w 12"/>
                  <a:gd name="T21" fmla="*/ 8 h 62"/>
                  <a:gd name="T22" fmla="*/ 11 w 12"/>
                  <a:gd name="T23" fmla="*/ 3 h 62"/>
                  <a:gd name="T24" fmla="*/ 11 w 12"/>
                  <a:gd name="T25" fmla="*/ 1 h 62"/>
                  <a:gd name="T26" fmla="*/ 9 w 12"/>
                  <a:gd name="T27" fmla="*/ 0 h 62"/>
                  <a:gd name="T28" fmla="*/ 7 w 12"/>
                  <a:gd name="T29" fmla="*/ 0 h 62"/>
                  <a:gd name="T30" fmla="*/ 7 w 12"/>
                  <a:gd name="T31" fmla="*/ 0 h 62"/>
                  <a:gd name="T32" fmla="*/ 5 w 12"/>
                  <a:gd name="T33" fmla="*/ 0 h 62"/>
                  <a:gd name="T34" fmla="*/ 4 w 12"/>
                  <a:gd name="T35" fmla="*/ 0 h 62"/>
                  <a:gd name="T36" fmla="*/ 1 w 12"/>
                  <a:gd name="T37" fmla="*/ 0 h 62"/>
                  <a:gd name="T38" fmla="*/ 0 w 12"/>
                  <a:gd name="T39" fmla="*/ 3 h 62"/>
                  <a:gd name="T40" fmla="*/ 0 w 12"/>
                  <a:gd name="T41" fmla="*/ 3 h 62"/>
                  <a:gd name="T42" fmla="*/ 0 w 12"/>
                  <a:gd name="T43" fmla="*/ 3 h 62"/>
                  <a:gd name="T44" fmla="*/ 0 w 12"/>
                  <a:gd name="T45" fmla="*/ 8 h 62"/>
                  <a:gd name="T46" fmla="*/ 1 w 12"/>
                  <a:gd name="T47" fmla="*/ 13 h 62"/>
                  <a:gd name="T48" fmla="*/ 1 w 12"/>
                  <a:gd name="T49" fmla="*/ 38 h 62"/>
                  <a:gd name="T50" fmla="*/ 1 w 12"/>
                  <a:gd name="T51" fmla="*/ 48 h 62"/>
                  <a:gd name="T52" fmla="*/ 0 w 12"/>
                  <a:gd name="T53" fmla="*/ 59 h 62"/>
                  <a:gd name="T54" fmla="*/ 0 w 12"/>
                  <a:gd name="T55" fmla="*/ 59 h 62"/>
                  <a:gd name="T56" fmla="*/ 1 w 12"/>
                  <a:gd name="T57" fmla="*/ 61 h 62"/>
                  <a:gd name="T58" fmla="*/ 2 w 12"/>
                  <a:gd name="T59" fmla="*/ 62 h 62"/>
                  <a:gd name="T60" fmla="*/ 4 w 12"/>
                  <a:gd name="T61" fmla="*/ 61 h 62"/>
                  <a:gd name="T62" fmla="*/ 7 w 12"/>
                  <a:gd name="T63" fmla="*/ 59 h 62"/>
                  <a:gd name="T64" fmla="*/ 11 w 12"/>
                  <a:gd name="T65" fmla="*/ 58 h 62"/>
                  <a:gd name="T66" fmla="*/ 12 w 12"/>
                  <a:gd name="T67" fmla="*/ 55 h 62"/>
                  <a:gd name="T68" fmla="*/ 12 w 12"/>
                  <a:gd name="T69" fmla="*/ 55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" h="62">
                    <a:moveTo>
                      <a:pt x="12" y="55"/>
                    </a:moveTo>
                    <a:lnTo>
                      <a:pt x="12" y="55"/>
                    </a:lnTo>
                    <a:lnTo>
                      <a:pt x="12" y="54"/>
                    </a:lnTo>
                    <a:lnTo>
                      <a:pt x="12" y="54"/>
                    </a:lnTo>
                    <a:lnTo>
                      <a:pt x="11" y="54"/>
                    </a:lnTo>
                    <a:lnTo>
                      <a:pt x="11" y="54"/>
                    </a:lnTo>
                    <a:lnTo>
                      <a:pt x="11" y="54"/>
                    </a:lnTo>
                    <a:lnTo>
                      <a:pt x="11" y="54"/>
                    </a:lnTo>
                    <a:lnTo>
                      <a:pt x="11" y="51"/>
                    </a:lnTo>
                    <a:lnTo>
                      <a:pt x="11" y="51"/>
                    </a:lnTo>
                    <a:lnTo>
                      <a:pt x="11" y="48"/>
                    </a:lnTo>
                    <a:lnTo>
                      <a:pt x="11" y="48"/>
                    </a:lnTo>
                    <a:lnTo>
                      <a:pt x="11" y="48"/>
                    </a:lnTo>
                    <a:lnTo>
                      <a:pt x="9" y="38"/>
                    </a:lnTo>
                    <a:lnTo>
                      <a:pt x="9" y="38"/>
                    </a:lnTo>
                    <a:lnTo>
                      <a:pt x="9" y="28"/>
                    </a:lnTo>
                    <a:lnTo>
                      <a:pt x="9" y="28"/>
                    </a:lnTo>
                    <a:lnTo>
                      <a:pt x="9" y="22"/>
                    </a:lnTo>
                    <a:lnTo>
                      <a:pt x="9" y="22"/>
                    </a:lnTo>
                    <a:lnTo>
                      <a:pt x="9" y="15"/>
                    </a:lnTo>
                    <a:lnTo>
                      <a:pt x="9" y="15"/>
                    </a:lnTo>
                    <a:lnTo>
                      <a:pt x="9" y="8"/>
                    </a:lnTo>
                    <a:lnTo>
                      <a:pt x="9" y="8"/>
                    </a:lnTo>
                    <a:lnTo>
                      <a:pt x="11" y="3"/>
                    </a:lnTo>
                    <a:lnTo>
                      <a:pt x="11" y="3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13"/>
                    </a:lnTo>
                    <a:lnTo>
                      <a:pt x="1" y="13"/>
                    </a:lnTo>
                    <a:lnTo>
                      <a:pt x="1" y="25"/>
                    </a:lnTo>
                    <a:lnTo>
                      <a:pt x="1" y="38"/>
                    </a:lnTo>
                    <a:lnTo>
                      <a:pt x="1" y="38"/>
                    </a:lnTo>
                    <a:lnTo>
                      <a:pt x="1" y="48"/>
                    </a:lnTo>
                    <a:lnTo>
                      <a:pt x="0" y="59"/>
                    </a:lnTo>
                    <a:lnTo>
                      <a:pt x="0" y="59"/>
                    </a:lnTo>
                    <a:lnTo>
                      <a:pt x="0" y="59"/>
                    </a:lnTo>
                    <a:lnTo>
                      <a:pt x="0" y="59"/>
                    </a:lnTo>
                    <a:lnTo>
                      <a:pt x="0" y="59"/>
                    </a:lnTo>
                    <a:lnTo>
                      <a:pt x="1" y="61"/>
                    </a:lnTo>
                    <a:lnTo>
                      <a:pt x="1" y="61"/>
                    </a:lnTo>
                    <a:lnTo>
                      <a:pt x="2" y="62"/>
                    </a:lnTo>
                    <a:lnTo>
                      <a:pt x="2" y="62"/>
                    </a:lnTo>
                    <a:lnTo>
                      <a:pt x="4" y="61"/>
                    </a:lnTo>
                    <a:lnTo>
                      <a:pt x="4" y="61"/>
                    </a:lnTo>
                    <a:lnTo>
                      <a:pt x="7" y="59"/>
                    </a:lnTo>
                    <a:lnTo>
                      <a:pt x="7" y="59"/>
                    </a:lnTo>
                    <a:lnTo>
                      <a:pt x="11" y="58"/>
                    </a:lnTo>
                    <a:lnTo>
                      <a:pt x="11" y="58"/>
                    </a:lnTo>
                    <a:lnTo>
                      <a:pt x="12" y="55"/>
                    </a:lnTo>
                    <a:lnTo>
                      <a:pt x="12" y="55"/>
                    </a:lnTo>
                    <a:lnTo>
                      <a:pt x="12" y="5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12" name="Freeform 47"/>
              <p:cNvSpPr>
                <a:spLocks/>
              </p:cNvSpPr>
              <p:nvPr userDrawn="1"/>
            </p:nvSpPr>
            <p:spPr bwMode="auto">
              <a:xfrm>
                <a:off x="2424642" y="-220143"/>
                <a:ext cx="19050" cy="98425"/>
              </a:xfrm>
              <a:custGeom>
                <a:avLst/>
                <a:gdLst>
                  <a:gd name="T0" fmla="*/ 12 w 12"/>
                  <a:gd name="T1" fmla="*/ 55 h 62"/>
                  <a:gd name="T2" fmla="*/ 12 w 12"/>
                  <a:gd name="T3" fmla="*/ 54 h 62"/>
                  <a:gd name="T4" fmla="*/ 11 w 12"/>
                  <a:gd name="T5" fmla="*/ 54 h 62"/>
                  <a:gd name="T6" fmla="*/ 11 w 12"/>
                  <a:gd name="T7" fmla="*/ 54 h 62"/>
                  <a:gd name="T8" fmla="*/ 11 w 12"/>
                  <a:gd name="T9" fmla="*/ 51 h 62"/>
                  <a:gd name="T10" fmla="*/ 11 w 12"/>
                  <a:gd name="T11" fmla="*/ 48 h 62"/>
                  <a:gd name="T12" fmla="*/ 9 w 12"/>
                  <a:gd name="T13" fmla="*/ 38 h 62"/>
                  <a:gd name="T14" fmla="*/ 9 w 12"/>
                  <a:gd name="T15" fmla="*/ 28 h 62"/>
                  <a:gd name="T16" fmla="*/ 9 w 12"/>
                  <a:gd name="T17" fmla="*/ 22 h 62"/>
                  <a:gd name="T18" fmla="*/ 9 w 12"/>
                  <a:gd name="T19" fmla="*/ 15 h 62"/>
                  <a:gd name="T20" fmla="*/ 9 w 12"/>
                  <a:gd name="T21" fmla="*/ 8 h 62"/>
                  <a:gd name="T22" fmla="*/ 11 w 12"/>
                  <a:gd name="T23" fmla="*/ 3 h 62"/>
                  <a:gd name="T24" fmla="*/ 11 w 12"/>
                  <a:gd name="T25" fmla="*/ 1 h 62"/>
                  <a:gd name="T26" fmla="*/ 9 w 12"/>
                  <a:gd name="T27" fmla="*/ 0 h 62"/>
                  <a:gd name="T28" fmla="*/ 7 w 12"/>
                  <a:gd name="T29" fmla="*/ 0 h 62"/>
                  <a:gd name="T30" fmla="*/ 7 w 12"/>
                  <a:gd name="T31" fmla="*/ 0 h 62"/>
                  <a:gd name="T32" fmla="*/ 5 w 12"/>
                  <a:gd name="T33" fmla="*/ 0 h 62"/>
                  <a:gd name="T34" fmla="*/ 4 w 12"/>
                  <a:gd name="T35" fmla="*/ 0 h 62"/>
                  <a:gd name="T36" fmla="*/ 1 w 12"/>
                  <a:gd name="T37" fmla="*/ 0 h 62"/>
                  <a:gd name="T38" fmla="*/ 0 w 12"/>
                  <a:gd name="T39" fmla="*/ 3 h 62"/>
                  <a:gd name="T40" fmla="*/ 0 w 12"/>
                  <a:gd name="T41" fmla="*/ 3 h 62"/>
                  <a:gd name="T42" fmla="*/ 0 w 12"/>
                  <a:gd name="T43" fmla="*/ 3 h 62"/>
                  <a:gd name="T44" fmla="*/ 0 w 12"/>
                  <a:gd name="T45" fmla="*/ 8 h 62"/>
                  <a:gd name="T46" fmla="*/ 1 w 12"/>
                  <a:gd name="T47" fmla="*/ 13 h 62"/>
                  <a:gd name="T48" fmla="*/ 1 w 12"/>
                  <a:gd name="T49" fmla="*/ 38 h 62"/>
                  <a:gd name="T50" fmla="*/ 1 w 12"/>
                  <a:gd name="T51" fmla="*/ 48 h 62"/>
                  <a:gd name="T52" fmla="*/ 0 w 12"/>
                  <a:gd name="T53" fmla="*/ 59 h 62"/>
                  <a:gd name="T54" fmla="*/ 0 w 12"/>
                  <a:gd name="T55" fmla="*/ 59 h 62"/>
                  <a:gd name="T56" fmla="*/ 1 w 12"/>
                  <a:gd name="T57" fmla="*/ 61 h 62"/>
                  <a:gd name="T58" fmla="*/ 2 w 12"/>
                  <a:gd name="T59" fmla="*/ 62 h 62"/>
                  <a:gd name="T60" fmla="*/ 4 w 12"/>
                  <a:gd name="T61" fmla="*/ 61 h 62"/>
                  <a:gd name="T62" fmla="*/ 7 w 12"/>
                  <a:gd name="T63" fmla="*/ 59 h 62"/>
                  <a:gd name="T64" fmla="*/ 11 w 12"/>
                  <a:gd name="T65" fmla="*/ 58 h 62"/>
                  <a:gd name="T66" fmla="*/ 12 w 12"/>
                  <a:gd name="T67" fmla="*/ 55 h 62"/>
                  <a:gd name="T68" fmla="*/ 12 w 12"/>
                  <a:gd name="T69" fmla="*/ 55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" h="62">
                    <a:moveTo>
                      <a:pt x="12" y="55"/>
                    </a:moveTo>
                    <a:lnTo>
                      <a:pt x="12" y="55"/>
                    </a:lnTo>
                    <a:lnTo>
                      <a:pt x="12" y="54"/>
                    </a:lnTo>
                    <a:lnTo>
                      <a:pt x="12" y="54"/>
                    </a:lnTo>
                    <a:lnTo>
                      <a:pt x="11" y="54"/>
                    </a:lnTo>
                    <a:lnTo>
                      <a:pt x="11" y="54"/>
                    </a:lnTo>
                    <a:lnTo>
                      <a:pt x="11" y="54"/>
                    </a:lnTo>
                    <a:lnTo>
                      <a:pt x="11" y="54"/>
                    </a:lnTo>
                    <a:lnTo>
                      <a:pt x="11" y="51"/>
                    </a:lnTo>
                    <a:lnTo>
                      <a:pt x="11" y="51"/>
                    </a:lnTo>
                    <a:lnTo>
                      <a:pt x="11" y="48"/>
                    </a:lnTo>
                    <a:lnTo>
                      <a:pt x="11" y="48"/>
                    </a:lnTo>
                    <a:lnTo>
                      <a:pt x="11" y="48"/>
                    </a:lnTo>
                    <a:lnTo>
                      <a:pt x="9" y="38"/>
                    </a:lnTo>
                    <a:lnTo>
                      <a:pt x="9" y="38"/>
                    </a:lnTo>
                    <a:lnTo>
                      <a:pt x="9" y="28"/>
                    </a:lnTo>
                    <a:lnTo>
                      <a:pt x="9" y="28"/>
                    </a:lnTo>
                    <a:lnTo>
                      <a:pt x="9" y="22"/>
                    </a:lnTo>
                    <a:lnTo>
                      <a:pt x="9" y="22"/>
                    </a:lnTo>
                    <a:lnTo>
                      <a:pt x="9" y="15"/>
                    </a:lnTo>
                    <a:lnTo>
                      <a:pt x="9" y="15"/>
                    </a:lnTo>
                    <a:lnTo>
                      <a:pt x="9" y="8"/>
                    </a:lnTo>
                    <a:lnTo>
                      <a:pt x="9" y="8"/>
                    </a:lnTo>
                    <a:lnTo>
                      <a:pt x="11" y="3"/>
                    </a:lnTo>
                    <a:lnTo>
                      <a:pt x="11" y="3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13"/>
                    </a:lnTo>
                    <a:lnTo>
                      <a:pt x="1" y="13"/>
                    </a:lnTo>
                    <a:lnTo>
                      <a:pt x="1" y="25"/>
                    </a:lnTo>
                    <a:lnTo>
                      <a:pt x="1" y="38"/>
                    </a:lnTo>
                    <a:lnTo>
                      <a:pt x="1" y="38"/>
                    </a:lnTo>
                    <a:lnTo>
                      <a:pt x="1" y="48"/>
                    </a:lnTo>
                    <a:lnTo>
                      <a:pt x="0" y="59"/>
                    </a:lnTo>
                    <a:lnTo>
                      <a:pt x="0" y="59"/>
                    </a:lnTo>
                    <a:lnTo>
                      <a:pt x="0" y="59"/>
                    </a:lnTo>
                    <a:lnTo>
                      <a:pt x="0" y="59"/>
                    </a:lnTo>
                    <a:lnTo>
                      <a:pt x="0" y="59"/>
                    </a:lnTo>
                    <a:lnTo>
                      <a:pt x="1" y="61"/>
                    </a:lnTo>
                    <a:lnTo>
                      <a:pt x="1" y="61"/>
                    </a:lnTo>
                    <a:lnTo>
                      <a:pt x="2" y="62"/>
                    </a:lnTo>
                    <a:lnTo>
                      <a:pt x="2" y="62"/>
                    </a:lnTo>
                    <a:lnTo>
                      <a:pt x="4" y="61"/>
                    </a:lnTo>
                    <a:lnTo>
                      <a:pt x="4" y="61"/>
                    </a:lnTo>
                    <a:lnTo>
                      <a:pt x="7" y="59"/>
                    </a:lnTo>
                    <a:lnTo>
                      <a:pt x="7" y="59"/>
                    </a:lnTo>
                    <a:lnTo>
                      <a:pt x="11" y="58"/>
                    </a:lnTo>
                    <a:lnTo>
                      <a:pt x="11" y="58"/>
                    </a:lnTo>
                    <a:lnTo>
                      <a:pt x="12" y="55"/>
                    </a:lnTo>
                    <a:lnTo>
                      <a:pt x="12" y="55"/>
                    </a:lnTo>
                    <a:lnTo>
                      <a:pt x="12" y="55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13" name="Freeform 48"/>
              <p:cNvSpPr>
                <a:spLocks/>
              </p:cNvSpPr>
              <p:nvPr userDrawn="1"/>
            </p:nvSpPr>
            <p:spPr bwMode="auto">
              <a:xfrm>
                <a:off x="2448454" y="-218556"/>
                <a:ext cx="84138" cy="95250"/>
              </a:xfrm>
              <a:custGeom>
                <a:avLst/>
                <a:gdLst>
                  <a:gd name="T0" fmla="*/ 50 w 53"/>
                  <a:gd name="T1" fmla="*/ 4 h 60"/>
                  <a:gd name="T2" fmla="*/ 48 w 53"/>
                  <a:gd name="T3" fmla="*/ 3 h 60"/>
                  <a:gd name="T4" fmla="*/ 47 w 53"/>
                  <a:gd name="T5" fmla="*/ 3 h 60"/>
                  <a:gd name="T6" fmla="*/ 44 w 53"/>
                  <a:gd name="T7" fmla="*/ 4 h 60"/>
                  <a:gd name="T8" fmla="*/ 43 w 53"/>
                  <a:gd name="T9" fmla="*/ 4 h 60"/>
                  <a:gd name="T10" fmla="*/ 33 w 53"/>
                  <a:gd name="T11" fmla="*/ 2 h 60"/>
                  <a:gd name="T12" fmla="*/ 16 w 53"/>
                  <a:gd name="T13" fmla="*/ 0 h 60"/>
                  <a:gd name="T14" fmla="*/ 7 w 53"/>
                  <a:gd name="T15" fmla="*/ 6 h 60"/>
                  <a:gd name="T16" fmla="*/ 4 w 53"/>
                  <a:gd name="T17" fmla="*/ 10 h 60"/>
                  <a:gd name="T18" fmla="*/ 4 w 53"/>
                  <a:gd name="T19" fmla="*/ 12 h 60"/>
                  <a:gd name="T20" fmla="*/ 3 w 53"/>
                  <a:gd name="T21" fmla="*/ 13 h 60"/>
                  <a:gd name="T22" fmla="*/ 4 w 53"/>
                  <a:gd name="T23" fmla="*/ 20 h 60"/>
                  <a:gd name="T24" fmla="*/ 13 w 53"/>
                  <a:gd name="T25" fmla="*/ 28 h 60"/>
                  <a:gd name="T26" fmla="*/ 30 w 53"/>
                  <a:gd name="T27" fmla="*/ 31 h 60"/>
                  <a:gd name="T28" fmla="*/ 36 w 53"/>
                  <a:gd name="T29" fmla="*/ 34 h 60"/>
                  <a:gd name="T30" fmla="*/ 38 w 53"/>
                  <a:gd name="T31" fmla="*/ 41 h 60"/>
                  <a:gd name="T32" fmla="*/ 38 w 53"/>
                  <a:gd name="T33" fmla="*/ 45 h 60"/>
                  <a:gd name="T34" fmla="*/ 36 w 53"/>
                  <a:gd name="T35" fmla="*/ 50 h 60"/>
                  <a:gd name="T36" fmla="*/ 31 w 53"/>
                  <a:gd name="T37" fmla="*/ 51 h 60"/>
                  <a:gd name="T38" fmla="*/ 23 w 53"/>
                  <a:gd name="T39" fmla="*/ 50 h 60"/>
                  <a:gd name="T40" fmla="*/ 13 w 53"/>
                  <a:gd name="T41" fmla="*/ 45 h 60"/>
                  <a:gd name="T42" fmla="*/ 9 w 53"/>
                  <a:gd name="T43" fmla="*/ 38 h 60"/>
                  <a:gd name="T44" fmla="*/ 6 w 53"/>
                  <a:gd name="T45" fmla="*/ 38 h 60"/>
                  <a:gd name="T46" fmla="*/ 2 w 53"/>
                  <a:gd name="T47" fmla="*/ 41 h 60"/>
                  <a:gd name="T48" fmla="*/ 0 w 53"/>
                  <a:gd name="T49" fmla="*/ 44 h 60"/>
                  <a:gd name="T50" fmla="*/ 2 w 53"/>
                  <a:gd name="T51" fmla="*/ 48 h 60"/>
                  <a:gd name="T52" fmla="*/ 6 w 53"/>
                  <a:gd name="T53" fmla="*/ 53 h 60"/>
                  <a:gd name="T54" fmla="*/ 19 w 53"/>
                  <a:gd name="T55" fmla="*/ 58 h 60"/>
                  <a:gd name="T56" fmla="*/ 30 w 53"/>
                  <a:gd name="T57" fmla="*/ 60 h 60"/>
                  <a:gd name="T58" fmla="*/ 43 w 53"/>
                  <a:gd name="T59" fmla="*/ 55 h 60"/>
                  <a:gd name="T60" fmla="*/ 48 w 53"/>
                  <a:gd name="T61" fmla="*/ 43 h 60"/>
                  <a:gd name="T62" fmla="*/ 43 w 53"/>
                  <a:gd name="T63" fmla="*/ 27 h 60"/>
                  <a:gd name="T64" fmla="*/ 31 w 53"/>
                  <a:gd name="T65" fmla="*/ 24 h 60"/>
                  <a:gd name="T66" fmla="*/ 20 w 53"/>
                  <a:gd name="T67" fmla="*/ 21 h 60"/>
                  <a:gd name="T68" fmla="*/ 13 w 53"/>
                  <a:gd name="T69" fmla="*/ 16 h 60"/>
                  <a:gd name="T70" fmla="*/ 13 w 53"/>
                  <a:gd name="T71" fmla="*/ 14 h 60"/>
                  <a:gd name="T72" fmla="*/ 14 w 53"/>
                  <a:gd name="T73" fmla="*/ 13 h 60"/>
                  <a:gd name="T74" fmla="*/ 14 w 53"/>
                  <a:gd name="T75" fmla="*/ 12 h 60"/>
                  <a:gd name="T76" fmla="*/ 24 w 53"/>
                  <a:gd name="T77" fmla="*/ 9 h 60"/>
                  <a:gd name="T78" fmla="*/ 36 w 53"/>
                  <a:gd name="T79" fmla="*/ 12 h 60"/>
                  <a:gd name="T80" fmla="*/ 37 w 53"/>
                  <a:gd name="T81" fmla="*/ 13 h 60"/>
                  <a:gd name="T82" fmla="*/ 37 w 53"/>
                  <a:gd name="T83" fmla="*/ 14 h 60"/>
                  <a:gd name="T84" fmla="*/ 38 w 53"/>
                  <a:gd name="T85" fmla="*/ 16 h 60"/>
                  <a:gd name="T86" fmla="*/ 44 w 53"/>
                  <a:gd name="T87" fmla="*/ 16 h 60"/>
                  <a:gd name="T88" fmla="*/ 51 w 53"/>
                  <a:gd name="T89" fmla="*/ 9 h 60"/>
                  <a:gd name="T90" fmla="*/ 51 w 53"/>
                  <a:gd name="T91" fmla="*/ 9 h 60"/>
                  <a:gd name="T92" fmla="*/ 53 w 53"/>
                  <a:gd name="T93" fmla="*/ 9 h 60"/>
                  <a:gd name="T94" fmla="*/ 53 w 53"/>
                  <a:gd name="T95" fmla="*/ 7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53" h="60">
                    <a:moveTo>
                      <a:pt x="51" y="4"/>
                    </a:moveTo>
                    <a:lnTo>
                      <a:pt x="51" y="4"/>
                    </a:lnTo>
                    <a:lnTo>
                      <a:pt x="50" y="4"/>
                    </a:lnTo>
                    <a:lnTo>
                      <a:pt x="50" y="4"/>
                    </a:lnTo>
                    <a:lnTo>
                      <a:pt x="50" y="3"/>
                    </a:lnTo>
                    <a:lnTo>
                      <a:pt x="50" y="3"/>
                    </a:lnTo>
                    <a:lnTo>
                      <a:pt x="48" y="3"/>
                    </a:lnTo>
                    <a:lnTo>
                      <a:pt x="48" y="3"/>
                    </a:lnTo>
                    <a:lnTo>
                      <a:pt x="48" y="3"/>
                    </a:lnTo>
                    <a:lnTo>
                      <a:pt x="48" y="3"/>
                    </a:lnTo>
                    <a:lnTo>
                      <a:pt x="48" y="3"/>
                    </a:lnTo>
                    <a:lnTo>
                      <a:pt x="47" y="3"/>
                    </a:lnTo>
                    <a:lnTo>
                      <a:pt x="47" y="3"/>
                    </a:lnTo>
                    <a:lnTo>
                      <a:pt x="45" y="4"/>
                    </a:lnTo>
                    <a:lnTo>
                      <a:pt x="45" y="4"/>
                    </a:lnTo>
                    <a:lnTo>
                      <a:pt x="44" y="4"/>
                    </a:lnTo>
                    <a:lnTo>
                      <a:pt x="44" y="4"/>
                    </a:lnTo>
                    <a:lnTo>
                      <a:pt x="44" y="4"/>
                    </a:lnTo>
                    <a:lnTo>
                      <a:pt x="44" y="4"/>
                    </a:lnTo>
                    <a:lnTo>
                      <a:pt x="43" y="4"/>
                    </a:lnTo>
                    <a:lnTo>
                      <a:pt x="41" y="4"/>
                    </a:lnTo>
                    <a:lnTo>
                      <a:pt x="41" y="4"/>
                    </a:lnTo>
                    <a:lnTo>
                      <a:pt x="33" y="2"/>
                    </a:lnTo>
                    <a:lnTo>
                      <a:pt x="33" y="2"/>
                    </a:lnTo>
                    <a:lnTo>
                      <a:pt x="23" y="0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1" y="3"/>
                    </a:lnTo>
                    <a:lnTo>
                      <a:pt x="11" y="3"/>
                    </a:lnTo>
                    <a:lnTo>
                      <a:pt x="7" y="6"/>
                    </a:lnTo>
                    <a:lnTo>
                      <a:pt x="7" y="6"/>
                    </a:lnTo>
                    <a:lnTo>
                      <a:pt x="4" y="10"/>
                    </a:lnTo>
                    <a:lnTo>
                      <a:pt x="4" y="10"/>
                    </a:lnTo>
                    <a:lnTo>
                      <a:pt x="4" y="10"/>
                    </a:lnTo>
                    <a:lnTo>
                      <a:pt x="4" y="10"/>
                    </a:lnTo>
                    <a:lnTo>
                      <a:pt x="4" y="12"/>
                    </a:lnTo>
                    <a:lnTo>
                      <a:pt x="4" y="12"/>
                    </a:lnTo>
                    <a:lnTo>
                      <a:pt x="4" y="12"/>
                    </a:lnTo>
                    <a:lnTo>
                      <a:pt x="4" y="13"/>
                    </a:lnTo>
                    <a:lnTo>
                      <a:pt x="3" y="13"/>
                    </a:lnTo>
                    <a:lnTo>
                      <a:pt x="3" y="13"/>
                    </a:lnTo>
                    <a:lnTo>
                      <a:pt x="3" y="13"/>
                    </a:lnTo>
                    <a:lnTo>
                      <a:pt x="3" y="14"/>
                    </a:lnTo>
                    <a:lnTo>
                      <a:pt x="3" y="16"/>
                    </a:lnTo>
                    <a:lnTo>
                      <a:pt x="3" y="16"/>
                    </a:lnTo>
                    <a:lnTo>
                      <a:pt x="4" y="20"/>
                    </a:lnTo>
                    <a:lnTo>
                      <a:pt x="7" y="24"/>
                    </a:lnTo>
                    <a:lnTo>
                      <a:pt x="7" y="24"/>
                    </a:lnTo>
                    <a:lnTo>
                      <a:pt x="13" y="28"/>
                    </a:lnTo>
                    <a:lnTo>
                      <a:pt x="13" y="28"/>
                    </a:lnTo>
                    <a:lnTo>
                      <a:pt x="21" y="31"/>
                    </a:lnTo>
                    <a:lnTo>
                      <a:pt x="21" y="31"/>
                    </a:lnTo>
                    <a:lnTo>
                      <a:pt x="28" y="31"/>
                    </a:lnTo>
                    <a:lnTo>
                      <a:pt x="30" y="31"/>
                    </a:lnTo>
                    <a:lnTo>
                      <a:pt x="30" y="31"/>
                    </a:lnTo>
                    <a:lnTo>
                      <a:pt x="33" y="33"/>
                    </a:lnTo>
                    <a:lnTo>
                      <a:pt x="36" y="34"/>
                    </a:lnTo>
                    <a:lnTo>
                      <a:pt x="36" y="34"/>
                    </a:lnTo>
                    <a:lnTo>
                      <a:pt x="38" y="37"/>
                    </a:lnTo>
                    <a:lnTo>
                      <a:pt x="38" y="40"/>
                    </a:lnTo>
                    <a:lnTo>
                      <a:pt x="38" y="40"/>
                    </a:lnTo>
                    <a:lnTo>
                      <a:pt x="38" y="41"/>
                    </a:lnTo>
                    <a:lnTo>
                      <a:pt x="38" y="41"/>
                    </a:lnTo>
                    <a:lnTo>
                      <a:pt x="40" y="43"/>
                    </a:lnTo>
                    <a:lnTo>
                      <a:pt x="40" y="43"/>
                    </a:lnTo>
                    <a:lnTo>
                      <a:pt x="38" y="45"/>
                    </a:lnTo>
                    <a:lnTo>
                      <a:pt x="38" y="45"/>
                    </a:lnTo>
                    <a:lnTo>
                      <a:pt x="37" y="48"/>
                    </a:lnTo>
                    <a:lnTo>
                      <a:pt x="37" y="48"/>
                    </a:lnTo>
                    <a:lnTo>
                      <a:pt x="36" y="50"/>
                    </a:lnTo>
                    <a:lnTo>
                      <a:pt x="36" y="50"/>
                    </a:lnTo>
                    <a:lnTo>
                      <a:pt x="33" y="50"/>
                    </a:lnTo>
                    <a:lnTo>
                      <a:pt x="33" y="50"/>
                    </a:lnTo>
                    <a:lnTo>
                      <a:pt x="31" y="51"/>
                    </a:lnTo>
                    <a:lnTo>
                      <a:pt x="28" y="51"/>
                    </a:lnTo>
                    <a:lnTo>
                      <a:pt x="28" y="51"/>
                    </a:lnTo>
                    <a:lnTo>
                      <a:pt x="23" y="50"/>
                    </a:lnTo>
                    <a:lnTo>
                      <a:pt x="23" y="50"/>
                    </a:lnTo>
                    <a:lnTo>
                      <a:pt x="17" y="48"/>
                    </a:lnTo>
                    <a:lnTo>
                      <a:pt x="17" y="48"/>
                    </a:lnTo>
                    <a:lnTo>
                      <a:pt x="13" y="45"/>
                    </a:lnTo>
                    <a:lnTo>
                      <a:pt x="13" y="45"/>
                    </a:lnTo>
                    <a:lnTo>
                      <a:pt x="10" y="41"/>
                    </a:lnTo>
                    <a:lnTo>
                      <a:pt x="10" y="41"/>
                    </a:lnTo>
                    <a:lnTo>
                      <a:pt x="10" y="41"/>
                    </a:lnTo>
                    <a:lnTo>
                      <a:pt x="9" y="38"/>
                    </a:lnTo>
                    <a:lnTo>
                      <a:pt x="9" y="38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4" y="38"/>
                    </a:lnTo>
                    <a:lnTo>
                      <a:pt x="4" y="38"/>
                    </a:lnTo>
                    <a:lnTo>
                      <a:pt x="2" y="41"/>
                    </a:lnTo>
                    <a:lnTo>
                      <a:pt x="2" y="41"/>
                    </a:lnTo>
                    <a:lnTo>
                      <a:pt x="2" y="43"/>
                    </a:lnTo>
                    <a:lnTo>
                      <a:pt x="2" y="43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2" y="48"/>
                    </a:lnTo>
                    <a:lnTo>
                      <a:pt x="2" y="48"/>
                    </a:lnTo>
                    <a:lnTo>
                      <a:pt x="3" y="50"/>
                    </a:lnTo>
                    <a:lnTo>
                      <a:pt x="3" y="50"/>
                    </a:lnTo>
                    <a:lnTo>
                      <a:pt x="6" y="53"/>
                    </a:lnTo>
                    <a:lnTo>
                      <a:pt x="6" y="53"/>
                    </a:lnTo>
                    <a:lnTo>
                      <a:pt x="9" y="54"/>
                    </a:lnTo>
                    <a:lnTo>
                      <a:pt x="9" y="54"/>
                    </a:lnTo>
                    <a:lnTo>
                      <a:pt x="13" y="57"/>
                    </a:lnTo>
                    <a:lnTo>
                      <a:pt x="19" y="58"/>
                    </a:lnTo>
                    <a:lnTo>
                      <a:pt x="19" y="58"/>
                    </a:lnTo>
                    <a:lnTo>
                      <a:pt x="30" y="60"/>
                    </a:lnTo>
                    <a:lnTo>
                      <a:pt x="30" y="60"/>
                    </a:lnTo>
                    <a:lnTo>
                      <a:pt x="30" y="60"/>
                    </a:lnTo>
                    <a:lnTo>
                      <a:pt x="37" y="58"/>
                    </a:lnTo>
                    <a:lnTo>
                      <a:pt x="37" y="58"/>
                    </a:lnTo>
                    <a:lnTo>
                      <a:pt x="43" y="55"/>
                    </a:lnTo>
                    <a:lnTo>
                      <a:pt x="43" y="55"/>
                    </a:lnTo>
                    <a:lnTo>
                      <a:pt x="47" y="51"/>
                    </a:lnTo>
                    <a:lnTo>
                      <a:pt x="47" y="51"/>
                    </a:lnTo>
                    <a:lnTo>
                      <a:pt x="48" y="47"/>
                    </a:lnTo>
                    <a:lnTo>
                      <a:pt x="48" y="43"/>
                    </a:lnTo>
                    <a:lnTo>
                      <a:pt x="48" y="41"/>
                    </a:lnTo>
                    <a:lnTo>
                      <a:pt x="48" y="41"/>
                    </a:lnTo>
                    <a:lnTo>
                      <a:pt x="47" y="33"/>
                    </a:lnTo>
                    <a:lnTo>
                      <a:pt x="43" y="27"/>
                    </a:lnTo>
                    <a:lnTo>
                      <a:pt x="43" y="27"/>
                    </a:lnTo>
                    <a:lnTo>
                      <a:pt x="37" y="24"/>
                    </a:lnTo>
                    <a:lnTo>
                      <a:pt x="31" y="24"/>
                    </a:lnTo>
                    <a:lnTo>
                      <a:pt x="31" y="24"/>
                    </a:lnTo>
                    <a:lnTo>
                      <a:pt x="26" y="23"/>
                    </a:lnTo>
                    <a:lnTo>
                      <a:pt x="26" y="23"/>
                    </a:lnTo>
                    <a:lnTo>
                      <a:pt x="20" y="21"/>
                    </a:lnTo>
                    <a:lnTo>
                      <a:pt x="20" y="21"/>
                    </a:lnTo>
                    <a:lnTo>
                      <a:pt x="16" y="20"/>
                    </a:lnTo>
                    <a:lnTo>
                      <a:pt x="16" y="20"/>
                    </a:lnTo>
                    <a:lnTo>
                      <a:pt x="14" y="19"/>
                    </a:lnTo>
                    <a:lnTo>
                      <a:pt x="13" y="16"/>
                    </a:lnTo>
                    <a:lnTo>
                      <a:pt x="13" y="16"/>
                    </a:lnTo>
                    <a:lnTo>
                      <a:pt x="13" y="16"/>
                    </a:lnTo>
                    <a:lnTo>
                      <a:pt x="13" y="14"/>
                    </a:lnTo>
                    <a:lnTo>
                      <a:pt x="13" y="14"/>
                    </a:lnTo>
                    <a:lnTo>
                      <a:pt x="13" y="14"/>
                    </a:lnTo>
                    <a:lnTo>
                      <a:pt x="13" y="14"/>
                    </a:lnTo>
                    <a:lnTo>
                      <a:pt x="14" y="14"/>
                    </a:lnTo>
                    <a:lnTo>
                      <a:pt x="14" y="13"/>
                    </a:lnTo>
                    <a:lnTo>
                      <a:pt x="14" y="13"/>
                    </a:lnTo>
                    <a:lnTo>
                      <a:pt x="14" y="13"/>
                    </a:lnTo>
                    <a:lnTo>
                      <a:pt x="14" y="12"/>
                    </a:lnTo>
                    <a:lnTo>
                      <a:pt x="14" y="12"/>
                    </a:lnTo>
                    <a:lnTo>
                      <a:pt x="14" y="12"/>
                    </a:lnTo>
                    <a:lnTo>
                      <a:pt x="19" y="9"/>
                    </a:lnTo>
                    <a:lnTo>
                      <a:pt x="19" y="9"/>
                    </a:lnTo>
                    <a:lnTo>
                      <a:pt x="24" y="9"/>
                    </a:lnTo>
                    <a:lnTo>
                      <a:pt x="24" y="9"/>
                    </a:lnTo>
                    <a:lnTo>
                      <a:pt x="30" y="9"/>
                    </a:lnTo>
                    <a:lnTo>
                      <a:pt x="30" y="9"/>
                    </a:lnTo>
                    <a:lnTo>
                      <a:pt x="36" y="12"/>
                    </a:lnTo>
                    <a:lnTo>
                      <a:pt x="37" y="12"/>
                    </a:lnTo>
                    <a:lnTo>
                      <a:pt x="37" y="13"/>
                    </a:lnTo>
                    <a:lnTo>
                      <a:pt x="37" y="13"/>
                    </a:lnTo>
                    <a:lnTo>
                      <a:pt x="37" y="13"/>
                    </a:lnTo>
                    <a:lnTo>
                      <a:pt x="37" y="13"/>
                    </a:lnTo>
                    <a:lnTo>
                      <a:pt x="37" y="13"/>
                    </a:lnTo>
                    <a:lnTo>
                      <a:pt x="37" y="14"/>
                    </a:lnTo>
                    <a:lnTo>
                      <a:pt x="37" y="14"/>
                    </a:lnTo>
                    <a:lnTo>
                      <a:pt x="37" y="14"/>
                    </a:lnTo>
                    <a:lnTo>
                      <a:pt x="37" y="14"/>
                    </a:lnTo>
                    <a:lnTo>
                      <a:pt x="38" y="16"/>
                    </a:lnTo>
                    <a:lnTo>
                      <a:pt x="38" y="16"/>
                    </a:lnTo>
                    <a:lnTo>
                      <a:pt x="40" y="17"/>
                    </a:lnTo>
                    <a:lnTo>
                      <a:pt x="41" y="17"/>
                    </a:lnTo>
                    <a:lnTo>
                      <a:pt x="41" y="17"/>
                    </a:lnTo>
                    <a:lnTo>
                      <a:pt x="44" y="16"/>
                    </a:lnTo>
                    <a:lnTo>
                      <a:pt x="47" y="14"/>
                    </a:lnTo>
                    <a:lnTo>
                      <a:pt x="47" y="14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3" y="9"/>
                    </a:lnTo>
                    <a:lnTo>
                      <a:pt x="53" y="9"/>
                    </a:lnTo>
                    <a:lnTo>
                      <a:pt x="53" y="9"/>
                    </a:lnTo>
                    <a:lnTo>
                      <a:pt x="53" y="9"/>
                    </a:lnTo>
                    <a:lnTo>
                      <a:pt x="53" y="7"/>
                    </a:lnTo>
                    <a:lnTo>
                      <a:pt x="53" y="7"/>
                    </a:lnTo>
                    <a:lnTo>
                      <a:pt x="53" y="7"/>
                    </a:lnTo>
                    <a:lnTo>
                      <a:pt x="53" y="7"/>
                    </a:lnTo>
                    <a:lnTo>
                      <a:pt x="51" y="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14" name="Freeform 49"/>
              <p:cNvSpPr>
                <a:spLocks/>
              </p:cNvSpPr>
              <p:nvPr userDrawn="1"/>
            </p:nvSpPr>
            <p:spPr bwMode="auto">
              <a:xfrm>
                <a:off x="2448454" y="-218556"/>
                <a:ext cx="84138" cy="95250"/>
              </a:xfrm>
              <a:custGeom>
                <a:avLst/>
                <a:gdLst>
                  <a:gd name="T0" fmla="*/ 50 w 53"/>
                  <a:gd name="T1" fmla="*/ 4 h 60"/>
                  <a:gd name="T2" fmla="*/ 48 w 53"/>
                  <a:gd name="T3" fmla="*/ 3 h 60"/>
                  <a:gd name="T4" fmla="*/ 47 w 53"/>
                  <a:gd name="T5" fmla="*/ 3 h 60"/>
                  <a:gd name="T6" fmla="*/ 44 w 53"/>
                  <a:gd name="T7" fmla="*/ 4 h 60"/>
                  <a:gd name="T8" fmla="*/ 43 w 53"/>
                  <a:gd name="T9" fmla="*/ 4 h 60"/>
                  <a:gd name="T10" fmla="*/ 33 w 53"/>
                  <a:gd name="T11" fmla="*/ 2 h 60"/>
                  <a:gd name="T12" fmla="*/ 16 w 53"/>
                  <a:gd name="T13" fmla="*/ 0 h 60"/>
                  <a:gd name="T14" fmla="*/ 7 w 53"/>
                  <a:gd name="T15" fmla="*/ 6 h 60"/>
                  <a:gd name="T16" fmla="*/ 4 w 53"/>
                  <a:gd name="T17" fmla="*/ 10 h 60"/>
                  <a:gd name="T18" fmla="*/ 4 w 53"/>
                  <a:gd name="T19" fmla="*/ 12 h 60"/>
                  <a:gd name="T20" fmla="*/ 3 w 53"/>
                  <a:gd name="T21" fmla="*/ 13 h 60"/>
                  <a:gd name="T22" fmla="*/ 4 w 53"/>
                  <a:gd name="T23" fmla="*/ 20 h 60"/>
                  <a:gd name="T24" fmla="*/ 13 w 53"/>
                  <a:gd name="T25" fmla="*/ 28 h 60"/>
                  <a:gd name="T26" fmla="*/ 30 w 53"/>
                  <a:gd name="T27" fmla="*/ 31 h 60"/>
                  <a:gd name="T28" fmla="*/ 36 w 53"/>
                  <a:gd name="T29" fmla="*/ 34 h 60"/>
                  <a:gd name="T30" fmla="*/ 38 w 53"/>
                  <a:gd name="T31" fmla="*/ 41 h 60"/>
                  <a:gd name="T32" fmla="*/ 38 w 53"/>
                  <a:gd name="T33" fmla="*/ 45 h 60"/>
                  <a:gd name="T34" fmla="*/ 36 w 53"/>
                  <a:gd name="T35" fmla="*/ 50 h 60"/>
                  <a:gd name="T36" fmla="*/ 31 w 53"/>
                  <a:gd name="T37" fmla="*/ 51 h 60"/>
                  <a:gd name="T38" fmla="*/ 23 w 53"/>
                  <a:gd name="T39" fmla="*/ 50 h 60"/>
                  <a:gd name="T40" fmla="*/ 13 w 53"/>
                  <a:gd name="T41" fmla="*/ 45 h 60"/>
                  <a:gd name="T42" fmla="*/ 9 w 53"/>
                  <a:gd name="T43" fmla="*/ 38 h 60"/>
                  <a:gd name="T44" fmla="*/ 6 w 53"/>
                  <a:gd name="T45" fmla="*/ 38 h 60"/>
                  <a:gd name="T46" fmla="*/ 2 w 53"/>
                  <a:gd name="T47" fmla="*/ 41 h 60"/>
                  <a:gd name="T48" fmla="*/ 0 w 53"/>
                  <a:gd name="T49" fmla="*/ 44 h 60"/>
                  <a:gd name="T50" fmla="*/ 2 w 53"/>
                  <a:gd name="T51" fmla="*/ 48 h 60"/>
                  <a:gd name="T52" fmla="*/ 6 w 53"/>
                  <a:gd name="T53" fmla="*/ 53 h 60"/>
                  <a:gd name="T54" fmla="*/ 19 w 53"/>
                  <a:gd name="T55" fmla="*/ 58 h 60"/>
                  <a:gd name="T56" fmla="*/ 30 w 53"/>
                  <a:gd name="T57" fmla="*/ 60 h 60"/>
                  <a:gd name="T58" fmla="*/ 43 w 53"/>
                  <a:gd name="T59" fmla="*/ 55 h 60"/>
                  <a:gd name="T60" fmla="*/ 48 w 53"/>
                  <a:gd name="T61" fmla="*/ 43 h 60"/>
                  <a:gd name="T62" fmla="*/ 43 w 53"/>
                  <a:gd name="T63" fmla="*/ 27 h 60"/>
                  <a:gd name="T64" fmla="*/ 31 w 53"/>
                  <a:gd name="T65" fmla="*/ 24 h 60"/>
                  <a:gd name="T66" fmla="*/ 20 w 53"/>
                  <a:gd name="T67" fmla="*/ 21 h 60"/>
                  <a:gd name="T68" fmla="*/ 13 w 53"/>
                  <a:gd name="T69" fmla="*/ 16 h 60"/>
                  <a:gd name="T70" fmla="*/ 13 w 53"/>
                  <a:gd name="T71" fmla="*/ 14 h 60"/>
                  <a:gd name="T72" fmla="*/ 14 w 53"/>
                  <a:gd name="T73" fmla="*/ 13 h 60"/>
                  <a:gd name="T74" fmla="*/ 14 w 53"/>
                  <a:gd name="T75" fmla="*/ 12 h 60"/>
                  <a:gd name="T76" fmla="*/ 24 w 53"/>
                  <a:gd name="T77" fmla="*/ 9 h 60"/>
                  <a:gd name="T78" fmla="*/ 36 w 53"/>
                  <a:gd name="T79" fmla="*/ 12 h 60"/>
                  <a:gd name="T80" fmla="*/ 37 w 53"/>
                  <a:gd name="T81" fmla="*/ 13 h 60"/>
                  <a:gd name="T82" fmla="*/ 37 w 53"/>
                  <a:gd name="T83" fmla="*/ 14 h 60"/>
                  <a:gd name="T84" fmla="*/ 38 w 53"/>
                  <a:gd name="T85" fmla="*/ 16 h 60"/>
                  <a:gd name="T86" fmla="*/ 44 w 53"/>
                  <a:gd name="T87" fmla="*/ 16 h 60"/>
                  <a:gd name="T88" fmla="*/ 51 w 53"/>
                  <a:gd name="T89" fmla="*/ 9 h 60"/>
                  <a:gd name="T90" fmla="*/ 51 w 53"/>
                  <a:gd name="T91" fmla="*/ 9 h 60"/>
                  <a:gd name="T92" fmla="*/ 53 w 53"/>
                  <a:gd name="T93" fmla="*/ 9 h 60"/>
                  <a:gd name="T94" fmla="*/ 53 w 53"/>
                  <a:gd name="T95" fmla="*/ 7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53" h="60">
                    <a:moveTo>
                      <a:pt x="51" y="4"/>
                    </a:moveTo>
                    <a:lnTo>
                      <a:pt x="51" y="4"/>
                    </a:lnTo>
                    <a:lnTo>
                      <a:pt x="50" y="4"/>
                    </a:lnTo>
                    <a:lnTo>
                      <a:pt x="50" y="4"/>
                    </a:lnTo>
                    <a:lnTo>
                      <a:pt x="50" y="3"/>
                    </a:lnTo>
                    <a:lnTo>
                      <a:pt x="50" y="3"/>
                    </a:lnTo>
                    <a:lnTo>
                      <a:pt x="48" y="3"/>
                    </a:lnTo>
                    <a:lnTo>
                      <a:pt x="48" y="3"/>
                    </a:lnTo>
                    <a:lnTo>
                      <a:pt x="48" y="3"/>
                    </a:lnTo>
                    <a:lnTo>
                      <a:pt x="48" y="3"/>
                    </a:lnTo>
                    <a:lnTo>
                      <a:pt x="48" y="3"/>
                    </a:lnTo>
                    <a:lnTo>
                      <a:pt x="47" y="3"/>
                    </a:lnTo>
                    <a:lnTo>
                      <a:pt x="47" y="3"/>
                    </a:lnTo>
                    <a:lnTo>
                      <a:pt x="45" y="4"/>
                    </a:lnTo>
                    <a:lnTo>
                      <a:pt x="45" y="4"/>
                    </a:lnTo>
                    <a:lnTo>
                      <a:pt x="44" y="4"/>
                    </a:lnTo>
                    <a:lnTo>
                      <a:pt x="44" y="4"/>
                    </a:lnTo>
                    <a:lnTo>
                      <a:pt x="44" y="4"/>
                    </a:lnTo>
                    <a:lnTo>
                      <a:pt x="44" y="4"/>
                    </a:lnTo>
                    <a:lnTo>
                      <a:pt x="43" y="4"/>
                    </a:lnTo>
                    <a:lnTo>
                      <a:pt x="41" y="4"/>
                    </a:lnTo>
                    <a:lnTo>
                      <a:pt x="41" y="4"/>
                    </a:lnTo>
                    <a:lnTo>
                      <a:pt x="33" y="2"/>
                    </a:lnTo>
                    <a:lnTo>
                      <a:pt x="33" y="2"/>
                    </a:lnTo>
                    <a:lnTo>
                      <a:pt x="23" y="0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1" y="3"/>
                    </a:lnTo>
                    <a:lnTo>
                      <a:pt x="11" y="3"/>
                    </a:lnTo>
                    <a:lnTo>
                      <a:pt x="7" y="6"/>
                    </a:lnTo>
                    <a:lnTo>
                      <a:pt x="7" y="6"/>
                    </a:lnTo>
                    <a:lnTo>
                      <a:pt x="4" y="10"/>
                    </a:lnTo>
                    <a:lnTo>
                      <a:pt x="4" y="10"/>
                    </a:lnTo>
                    <a:lnTo>
                      <a:pt x="4" y="10"/>
                    </a:lnTo>
                    <a:lnTo>
                      <a:pt x="4" y="10"/>
                    </a:lnTo>
                    <a:lnTo>
                      <a:pt x="4" y="12"/>
                    </a:lnTo>
                    <a:lnTo>
                      <a:pt x="4" y="12"/>
                    </a:lnTo>
                    <a:lnTo>
                      <a:pt x="4" y="12"/>
                    </a:lnTo>
                    <a:lnTo>
                      <a:pt x="4" y="13"/>
                    </a:lnTo>
                    <a:lnTo>
                      <a:pt x="3" y="13"/>
                    </a:lnTo>
                    <a:lnTo>
                      <a:pt x="3" y="13"/>
                    </a:lnTo>
                    <a:lnTo>
                      <a:pt x="3" y="13"/>
                    </a:lnTo>
                    <a:lnTo>
                      <a:pt x="3" y="14"/>
                    </a:lnTo>
                    <a:lnTo>
                      <a:pt x="3" y="16"/>
                    </a:lnTo>
                    <a:lnTo>
                      <a:pt x="3" y="16"/>
                    </a:lnTo>
                    <a:lnTo>
                      <a:pt x="4" y="20"/>
                    </a:lnTo>
                    <a:lnTo>
                      <a:pt x="7" y="24"/>
                    </a:lnTo>
                    <a:lnTo>
                      <a:pt x="7" y="24"/>
                    </a:lnTo>
                    <a:lnTo>
                      <a:pt x="13" y="28"/>
                    </a:lnTo>
                    <a:lnTo>
                      <a:pt x="13" y="28"/>
                    </a:lnTo>
                    <a:lnTo>
                      <a:pt x="21" y="31"/>
                    </a:lnTo>
                    <a:lnTo>
                      <a:pt x="21" y="31"/>
                    </a:lnTo>
                    <a:lnTo>
                      <a:pt x="28" y="31"/>
                    </a:lnTo>
                    <a:lnTo>
                      <a:pt x="30" y="31"/>
                    </a:lnTo>
                    <a:lnTo>
                      <a:pt x="30" y="31"/>
                    </a:lnTo>
                    <a:lnTo>
                      <a:pt x="33" y="33"/>
                    </a:lnTo>
                    <a:lnTo>
                      <a:pt x="36" y="34"/>
                    </a:lnTo>
                    <a:lnTo>
                      <a:pt x="36" y="34"/>
                    </a:lnTo>
                    <a:lnTo>
                      <a:pt x="38" y="37"/>
                    </a:lnTo>
                    <a:lnTo>
                      <a:pt x="38" y="40"/>
                    </a:lnTo>
                    <a:lnTo>
                      <a:pt x="38" y="40"/>
                    </a:lnTo>
                    <a:lnTo>
                      <a:pt x="38" y="41"/>
                    </a:lnTo>
                    <a:lnTo>
                      <a:pt x="38" y="41"/>
                    </a:lnTo>
                    <a:lnTo>
                      <a:pt x="40" y="43"/>
                    </a:lnTo>
                    <a:lnTo>
                      <a:pt x="40" y="43"/>
                    </a:lnTo>
                    <a:lnTo>
                      <a:pt x="38" y="45"/>
                    </a:lnTo>
                    <a:lnTo>
                      <a:pt x="38" y="45"/>
                    </a:lnTo>
                    <a:lnTo>
                      <a:pt x="37" y="48"/>
                    </a:lnTo>
                    <a:lnTo>
                      <a:pt x="37" y="48"/>
                    </a:lnTo>
                    <a:lnTo>
                      <a:pt x="36" y="50"/>
                    </a:lnTo>
                    <a:lnTo>
                      <a:pt x="36" y="50"/>
                    </a:lnTo>
                    <a:lnTo>
                      <a:pt x="33" y="50"/>
                    </a:lnTo>
                    <a:lnTo>
                      <a:pt x="33" y="50"/>
                    </a:lnTo>
                    <a:lnTo>
                      <a:pt x="31" y="51"/>
                    </a:lnTo>
                    <a:lnTo>
                      <a:pt x="28" y="51"/>
                    </a:lnTo>
                    <a:lnTo>
                      <a:pt x="28" y="51"/>
                    </a:lnTo>
                    <a:lnTo>
                      <a:pt x="23" y="50"/>
                    </a:lnTo>
                    <a:lnTo>
                      <a:pt x="23" y="50"/>
                    </a:lnTo>
                    <a:lnTo>
                      <a:pt x="17" y="48"/>
                    </a:lnTo>
                    <a:lnTo>
                      <a:pt x="17" y="48"/>
                    </a:lnTo>
                    <a:lnTo>
                      <a:pt x="13" y="45"/>
                    </a:lnTo>
                    <a:lnTo>
                      <a:pt x="13" y="45"/>
                    </a:lnTo>
                    <a:lnTo>
                      <a:pt x="10" y="41"/>
                    </a:lnTo>
                    <a:lnTo>
                      <a:pt x="10" y="41"/>
                    </a:lnTo>
                    <a:lnTo>
                      <a:pt x="10" y="41"/>
                    </a:lnTo>
                    <a:lnTo>
                      <a:pt x="9" y="38"/>
                    </a:lnTo>
                    <a:lnTo>
                      <a:pt x="9" y="38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4" y="38"/>
                    </a:lnTo>
                    <a:lnTo>
                      <a:pt x="4" y="38"/>
                    </a:lnTo>
                    <a:lnTo>
                      <a:pt x="2" y="41"/>
                    </a:lnTo>
                    <a:lnTo>
                      <a:pt x="2" y="41"/>
                    </a:lnTo>
                    <a:lnTo>
                      <a:pt x="2" y="43"/>
                    </a:lnTo>
                    <a:lnTo>
                      <a:pt x="2" y="43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2" y="48"/>
                    </a:lnTo>
                    <a:lnTo>
                      <a:pt x="2" y="48"/>
                    </a:lnTo>
                    <a:lnTo>
                      <a:pt x="3" y="50"/>
                    </a:lnTo>
                    <a:lnTo>
                      <a:pt x="3" y="50"/>
                    </a:lnTo>
                    <a:lnTo>
                      <a:pt x="6" y="53"/>
                    </a:lnTo>
                    <a:lnTo>
                      <a:pt x="6" y="53"/>
                    </a:lnTo>
                    <a:lnTo>
                      <a:pt x="9" y="54"/>
                    </a:lnTo>
                    <a:lnTo>
                      <a:pt x="9" y="54"/>
                    </a:lnTo>
                    <a:lnTo>
                      <a:pt x="13" y="57"/>
                    </a:lnTo>
                    <a:lnTo>
                      <a:pt x="19" y="58"/>
                    </a:lnTo>
                    <a:lnTo>
                      <a:pt x="19" y="58"/>
                    </a:lnTo>
                    <a:lnTo>
                      <a:pt x="30" y="60"/>
                    </a:lnTo>
                    <a:lnTo>
                      <a:pt x="30" y="60"/>
                    </a:lnTo>
                    <a:lnTo>
                      <a:pt x="30" y="60"/>
                    </a:lnTo>
                    <a:lnTo>
                      <a:pt x="37" y="58"/>
                    </a:lnTo>
                    <a:lnTo>
                      <a:pt x="37" y="58"/>
                    </a:lnTo>
                    <a:lnTo>
                      <a:pt x="43" y="55"/>
                    </a:lnTo>
                    <a:lnTo>
                      <a:pt x="43" y="55"/>
                    </a:lnTo>
                    <a:lnTo>
                      <a:pt x="47" y="51"/>
                    </a:lnTo>
                    <a:lnTo>
                      <a:pt x="47" y="51"/>
                    </a:lnTo>
                    <a:lnTo>
                      <a:pt x="48" y="47"/>
                    </a:lnTo>
                    <a:lnTo>
                      <a:pt x="48" y="43"/>
                    </a:lnTo>
                    <a:lnTo>
                      <a:pt x="48" y="41"/>
                    </a:lnTo>
                    <a:lnTo>
                      <a:pt x="48" y="41"/>
                    </a:lnTo>
                    <a:lnTo>
                      <a:pt x="47" y="33"/>
                    </a:lnTo>
                    <a:lnTo>
                      <a:pt x="43" y="27"/>
                    </a:lnTo>
                    <a:lnTo>
                      <a:pt x="43" y="27"/>
                    </a:lnTo>
                    <a:lnTo>
                      <a:pt x="37" y="24"/>
                    </a:lnTo>
                    <a:lnTo>
                      <a:pt x="31" y="24"/>
                    </a:lnTo>
                    <a:lnTo>
                      <a:pt x="31" y="24"/>
                    </a:lnTo>
                    <a:lnTo>
                      <a:pt x="26" y="23"/>
                    </a:lnTo>
                    <a:lnTo>
                      <a:pt x="26" y="23"/>
                    </a:lnTo>
                    <a:lnTo>
                      <a:pt x="20" y="21"/>
                    </a:lnTo>
                    <a:lnTo>
                      <a:pt x="20" y="21"/>
                    </a:lnTo>
                    <a:lnTo>
                      <a:pt x="16" y="20"/>
                    </a:lnTo>
                    <a:lnTo>
                      <a:pt x="16" y="20"/>
                    </a:lnTo>
                    <a:lnTo>
                      <a:pt x="14" y="19"/>
                    </a:lnTo>
                    <a:lnTo>
                      <a:pt x="13" y="16"/>
                    </a:lnTo>
                    <a:lnTo>
                      <a:pt x="13" y="16"/>
                    </a:lnTo>
                    <a:lnTo>
                      <a:pt x="13" y="16"/>
                    </a:lnTo>
                    <a:lnTo>
                      <a:pt x="13" y="14"/>
                    </a:lnTo>
                    <a:lnTo>
                      <a:pt x="13" y="14"/>
                    </a:lnTo>
                    <a:lnTo>
                      <a:pt x="13" y="14"/>
                    </a:lnTo>
                    <a:lnTo>
                      <a:pt x="13" y="14"/>
                    </a:lnTo>
                    <a:lnTo>
                      <a:pt x="14" y="14"/>
                    </a:lnTo>
                    <a:lnTo>
                      <a:pt x="14" y="13"/>
                    </a:lnTo>
                    <a:lnTo>
                      <a:pt x="14" y="13"/>
                    </a:lnTo>
                    <a:lnTo>
                      <a:pt x="14" y="13"/>
                    </a:lnTo>
                    <a:lnTo>
                      <a:pt x="14" y="12"/>
                    </a:lnTo>
                    <a:lnTo>
                      <a:pt x="14" y="12"/>
                    </a:lnTo>
                    <a:lnTo>
                      <a:pt x="14" y="12"/>
                    </a:lnTo>
                    <a:lnTo>
                      <a:pt x="19" y="9"/>
                    </a:lnTo>
                    <a:lnTo>
                      <a:pt x="19" y="9"/>
                    </a:lnTo>
                    <a:lnTo>
                      <a:pt x="24" y="9"/>
                    </a:lnTo>
                    <a:lnTo>
                      <a:pt x="24" y="9"/>
                    </a:lnTo>
                    <a:lnTo>
                      <a:pt x="30" y="9"/>
                    </a:lnTo>
                    <a:lnTo>
                      <a:pt x="30" y="9"/>
                    </a:lnTo>
                    <a:lnTo>
                      <a:pt x="36" y="12"/>
                    </a:lnTo>
                    <a:lnTo>
                      <a:pt x="37" y="12"/>
                    </a:lnTo>
                    <a:lnTo>
                      <a:pt x="37" y="13"/>
                    </a:lnTo>
                    <a:lnTo>
                      <a:pt x="37" y="13"/>
                    </a:lnTo>
                    <a:lnTo>
                      <a:pt x="37" y="13"/>
                    </a:lnTo>
                    <a:lnTo>
                      <a:pt x="37" y="13"/>
                    </a:lnTo>
                    <a:lnTo>
                      <a:pt x="37" y="13"/>
                    </a:lnTo>
                    <a:lnTo>
                      <a:pt x="37" y="14"/>
                    </a:lnTo>
                    <a:lnTo>
                      <a:pt x="37" y="14"/>
                    </a:lnTo>
                    <a:lnTo>
                      <a:pt x="37" y="14"/>
                    </a:lnTo>
                    <a:lnTo>
                      <a:pt x="37" y="14"/>
                    </a:lnTo>
                    <a:lnTo>
                      <a:pt x="38" y="16"/>
                    </a:lnTo>
                    <a:lnTo>
                      <a:pt x="38" y="16"/>
                    </a:lnTo>
                    <a:lnTo>
                      <a:pt x="40" y="17"/>
                    </a:lnTo>
                    <a:lnTo>
                      <a:pt x="41" y="17"/>
                    </a:lnTo>
                    <a:lnTo>
                      <a:pt x="41" y="17"/>
                    </a:lnTo>
                    <a:lnTo>
                      <a:pt x="44" y="16"/>
                    </a:lnTo>
                    <a:lnTo>
                      <a:pt x="47" y="14"/>
                    </a:lnTo>
                    <a:lnTo>
                      <a:pt x="47" y="14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1" y="9"/>
                    </a:lnTo>
                    <a:lnTo>
                      <a:pt x="53" y="9"/>
                    </a:lnTo>
                    <a:lnTo>
                      <a:pt x="53" y="9"/>
                    </a:lnTo>
                    <a:lnTo>
                      <a:pt x="53" y="9"/>
                    </a:lnTo>
                    <a:lnTo>
                      <a:pt x="53" y="9"/>
                    </a:lnTo>
                    <a:lnTo>
                      <a:pt x="53" y="7"/>
                    </a:lnTo>
                    <a:lnTo>
                      <a:pt x="53" y="7"/>
                    </a:lnTo>
                    <a:lnTo>
                      <a:pt x="53" y="7"/>
                    </a:lnTo>
                    <a:lnTo>
                      <a:pt x="53" y="7"/>
                    </a:lnTo>
                    <a:lnTo>
                      <a:pt x="51" y="4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15" name="Freeform 50"/>
              <p:cNvSpPr>
                <a:spLocks/>
              </p:cNvSpPr>
              <p:nvPr userDrawn="1"/>
            </p:nvSpPr>
            <p:spPr bwMode="auto">
              <a:xfrm>
                <a:off x="2534179" y="-220143"/>
                <a:ext cx="101600" cy="98425"/>
              </a:xfrm>
              <a:custGeom>
                <a:avLst/>
                <a:gdLst>
                  <a:gd name="T0" fmla="*/ 62 w 64"/>
                  <a:gd name="T1" fmla="*/ 52 h 62"/>
                  <a:gd name="T2" fmla="*/ 61 w 64"/>
                  <a:gd name="T3" fmla="*/ 49 h 62"/>
                  <a:gd name="T4" fmla="*/ 59 w 64"/>
                  <a:gd name="T5" fmla="*/ 27 h 62"/>
                  <a:gd name="T6" fmla="*/ 61 w 64"/>
                  <a:gd name="T7" fmla="*/ 15 h 62"/>
                  <a:gd name="T8" fmla="*/ 62 w 64"/>
                  <a:gd name="T9" fmla="*/ 5 h 62"/>
                  <a:gd name="T10" fmla="*/ 62 w 64"/>
                  <a:gd name="T11" fmla="*/ 3 h 62"/>
                  <a:gd name="T12" fmla="*/ 62 w 64"/>
                  <a:gd name="T13" fmla="*/ 1 h 62"/>
                  <a:gd name="T14" fmla="*/ 61 w 64"/>
                  <a:gd name="T15" fmla="*/ 1 h 62"/>
                  <a:gd name="T16" fmla="*/ 57 w 64"/>
                  <a:gd name="T17" fmla="*/ 0 h 62"/>
                  <a:gd name="T18" fmla="*/ 55 w 64"/>
                  <a:gd name="T19" fmla="*/ 0 h 62"/>
                  <a:gd name="T20" fmla="*/ 54 w 64"/>
                  <a:gd name="T21" fmla="*/ 0 h 62"/>
                  <a:gd name="T22" fmla="*/ 51 w 64"/>
                  <a:gd name="T23" fmla="*/ 0 h 62"/>
                  <a:gd name="T24" fmla="*/ 50 w 64"/>
                  <a:gd name="T25" fmla="*/ 1 h 62"/>
                  <a:gd name="T26" fmla="*/ 45 w 64"/>
                  <a:gd name="T27" fmla="*/ 4 h 62"/>
                  <a:gd name="T28" fmla="*/ 45 w 64"/>
                  <a:gd name="T29" fmla="*/ 4 h 62"/>
                  <a:gd name="T30" fmla="*/ 44 w 64"/>
                  <a:gd name="T31" fmla="*/ 8 h 62"/>
                  <a:gd name="T32" fmla="*/ 38 w 64"/>
                  <a:gd name="T33" fmla="*/ 25 h 62"/>
                  <a:gd name="T34" fmla="*/ 25 w 64"/>
                  <a:gd name="T35" fmla="*/ 24 h 62"/>
                  <a:gd name="T36" fmla="*/ 17 w 64"/>
                  <a:gd name="T37" fmla="*/ 5 h 62"/>
                  <a:gd name="T38" fmla="*/ 11 w 64"/>
                  <a:gd name="T39" fmla="*/ 1 h 62"/>
                  <a:gd name="T40" fmla="*/ 11 w 64"/>
                  <a:gd name="T41" fmla="*/ 1 h 62"/>
                  <a:gd name="T42" fmla="*/ 7 w 64"/>
                  <a:gd name="T43" fmla="*/ 1 h 62"/>
                  <a:gd name="T44" fmla="*/ 4 w 64"/>
                  <a:gd name="T45" fmla="*/ 3 h 62"/>
                  <a:gd name="T46" fmla="*/ 3 w 64"/>
                  <a:gd name="T47" fmla="*/ 5 h 62"/>
                  <a:gd name="T48" fmla="*/ 4 w 64"/>
                  <a:gd name="T49" fmla="*/ 15 h 62"/>
                  <a:gd name="T50" fmla="*/ 4 w 64"/>
                  <a:gd name="T51" fmla="*/ 38 h 62"/>
                  <a:gd name="T52" fmla="*/ 3 w 64"/>
                  <a:gd name="T53" fmla="*/ 51 h 62"/>
                  <a:gd name="T54" fmla="*/ 1 w 64"/>
                  <a:gd name="T55" fmla="*/ 52 h 62"/>
                  <a:gd name="T56" fmla="*/ 0 w 64"/>
                  <a:gd name="T57" fmla="*/ 55 h 62"/>
                  <a:gd name="T58" fmla="*/ 0 w 64"/>
                  <a:gd name="T59" fmla="*/ 56 h 62"/>
                  <a:gd name="T60" fmla="*/ 1 w 64"/>
                  <a:gd name="T61" fmla="*/ 59 h 62"/>
                  <a:gd name="T62" fmla="*/ 3 w 64"/>
                  <a:gd name="T63" fmla="*/ 61 h 62"/>
                  <a:gd name="T64" fmla="*/ 6 w 64"/>
                  <a:gd name="T65" fmla="*/ 62 h 62"/>
                  <a:gd name="T66" fmla="*/ 8 w 64"/>
                  <a:gd name="T67" fmla="*/ 59 h 62"/>
                  <a:gd name="T68" fmla="*/ 13 w 64"/>
                  <a:gd name="T69" fmla="*/ 48 h 62"/>
                  <a:gd name="T70" fmla="*/ 14 w 64"/>
                  <a:gd name="T71" fmla="*/ 38 h 62"/>
                  <a:gd name="T72" fmla="*/ 14 w 64"/>
                  <a:gd name="T73" fmla="*/ 25 h 62"/>
                  <a:gd name="T74" fmla="*/ 14 w 64"/>
                  <a:gd name="T75" fmla="*/ 20 h 62"/>
                  <a:gd name="T76" fmla="*/ 20 w 64"/>
                  <a:gd name="T77" fmla="*/ 32 h 62"/>
                  <a:gd name="T78" fmla="*/ 25 w 64"/>
                  <a:gd name="T79" fmla="*/ 49 h 62"/>
                  <a:gd name="T80" fmla="*/ 28 w 64"/>
                  <a:gd name="T81" fmla="*/ 52 h 62"/>
                  <a:gd name="T82" fmla="*/ 33 w 64"/>
                  <a:gd name="T83" fmla="*/ 52 h 62"/>
                  <a:gd name="T84" fmla="*/ 34 w 64"/>
                  <a:gd name="T85" fmla="*/ 52 h 62"/>
                  <a:gd name="T86" fmla="*/ 37 w 64"/>
                  <a:gd name="T87" fmla="*/ 51 h 62"/>
                  <a:gd name="T88" fmla="*/ 40 w 64"/>
                  <a:gd name="T89" fmla="*/ 48 h 62"/>
                  <a:gd name="T90" fmla="*/ 45 w 64"/>
                  <a:gd name="T91" fmla="*/ 29 h 62"/>
                  <a:gd name="T92" fmla="*/ 48 w 64"/>
                  <a:gd name="T93" fmla="*/ 21 h 62"/>
                  <a:gd name="T94" fmla="*/ 50 w 64"/>
                  <a:gd name="T95" fmla="*/ 21 h 62"/>
                  <a:gd name="T96" fmla="*/ 51 w 64"/>
                  <a:gd name="T97" fmla="*/ 39 h 62"/>
                  <a:gd name="T98" fmla="*/ 52 w 64"/>
                  <a:gd name="T99" fmla="*/ 56 h 62"/>
                  <a:gd name="T100" fmla="*/ 52 w 64"/>
                  <a:gd name="T101" fmla="*/ 56 h 62"/>
                  <a:gd name="T102" fmla="*/ 52 w 64"/>
                  <a:gd name="T103" fmla="*/ 58 h 62"/>
                  <a:gd name="T104" fmla="*/ 52 w 64"/>
                  <a:gd name="T105" fmla="*/ 58 h 62"/>
                  <a:gd name="T106" fmla="*/ 54 w 64"/>
                  <a:gd name="T107" fmla="*/ 61 h 62"/>
                  <a:gd name="T108" fmla="*/ 58 w 64"/>
                  <a:gd name="T109" fmla="*/ 62 h 62"/>
                  <a:gd name="T110" fmla="*/ 59 w 64"/>
                  <a:gd name="T111" fmla="*/ 62 h 62"/>
                  <a:gd name="T112" fmla="*/ 64 w 64"/>
                  <a:gd name="T113" fmla="*/ 59 h 62"/>
                  <a:gd name="T114" fmla="*/ 64 w 64"/>
                  <a:gd name="T115" fmla="*/ 56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64" h="62">
                    <a:moveTo>
                      <a:pt x="64" y="56"/>
                    </a:moveTo>
                    <a:lnTo>
                      <a:pt x="64" y="56"/>
                    </a:lnTo>
                    <a:lnTo>
                      <a:pt x="62" y="52"/>
                    </a:lnTo>
                    <a:lnTo>
                      <a:pt x="62" y="52"/>
                    </a:lnTo>
                    <a:lnTo>
                      <a:pt x="61" y="49"/>
                    </a:lnTo>
                    <a:lnTo>
                      <a:pt x="61" y="49"/>
                    </a:lnTo>
                    <a:lnTo>
                      <a:pt x="59" y="38"/>
                    </a:lnTo>
                    <a:lnTo>
                      <a:pt x="59" y="38"/>
                    </a:lnTo>
                    <a:lnTo>
                      <a:pt x="59" y="27"/>
                    </a:lnTo>
                    <a:lnTo>
                      <a:pt x="59" y="24"/>
                    </a:lnTo>
                    <a:lnTo>
                      <a:pt x="59" y="24"/>
                    </a:lnTo>
                    <a:lnTo>
                      <a:pt x="61" y="15"/>
                    </a:lnTo>
                    <a:lnTo>
                      <a:pt x="61" y="15"/>
                    </a:lnTo>
                    <a:lnTo>
                      <a:pt x="62" y="7"/>
                    </a:lnTo>
                    <a:lnTo>
                      <a:pt x="62" y="5"/>
                    </a:lnTo>
                    <a:lnTo>
                      <a:pt x="62" y="5"/>
                    </a:lnTo>
                    <a:lnTo>
                      <a:pt x="62" y="5"/>
                    </a:lnTo>
                    <a:lnTo>
                      <a:pt x="62" y="3"/>
                    </a:lnTo>
                    <a:lnTo>
                      <a:pt x="62" y="3"/>
                    </a:lnTo>
                    <a:lnTo>
                      <a:pt x="62" y="3"/>
                    </a:lnTo>
                    <a:lnTo>
                      <a:pt x="62" y="1"/>
                    </a:lnTo>
                    <a:lnTo>
                      <a:pt x="62" y="1"/>
                    </a:lnTo>
                    <a:lnTo>
                      <a:pt x="61" y="1"/>
                    </a:lnTo>
                    <a:lnTo>
                      <a:pt x="61" y="1"/>
                    </a:lnTo>
                    <a:lnTo>
                      <a:pt x="59" y="0"/>
                    </a:lnTo>
                    <a:lnTo>
                      <a:pt x="59" y="0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5" y="0"/>
                    </a:lnTo>
                    <a:lnTo>
                      <a:pt x="55" y="0"/>
                    </a:lnTo>
                    <a:lnTo>
                      <a:pt x="55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1" y="0"/>
                    </a:lnTo>
                    <a:lnTo>
                      <a:pt x="51" y="0"/>
                    </a:lnTo>
                    <a:lnTo>
                      <a:pt x="50" y="1"/>
                    </a:lnTo>
                    <a:lnTo>
                      <a:pt x="50" y="1"/>
                    </a:lnTo>
                    <a:lnTo>
                      <a:pt x="47" y="1"/>
                    </a:lnTo>
                    <a:lnTo>
                      <a:pt x="47" y="1"/>
                    </a:lnTo>
                    <a:lnTo>
                      <a:pt x="45" y="4"/>
                    </a:lnTo>
                    <a:lnTo>
                      <a:pt x="45" y="4"/>
                    </a:lnTo>
                    <a:lnTo>
                      <a:pt x="45" y="4"/>
                    </a:lnTo>
                    <a:lnTo>
                      <a:pt x="45" y="4"/>
                    </a:lnTo>
                    <a:lnTo>
                      <a:pt x="45" y="7"/>
                    </a:lnTo>
                    <a:lnTo>
                      <a:pt x="45" y="7"/>
                    </a:lnTo>
                    <a:lnTo>
                      <a:pt x="44" y="8"/>
                    </a:lnTo>
                    <a:lnTo>
                      <a:pt x="44" y="8"/>
                    </a:lnTo>
                    <a:lnTo>
                      <a:pt x="38" y="25"/>
                    </a:lnTo>
                    <a:lnTo>
                      <a:pt x="38" y="25"/>
                    </a:lnTo>
                    <a:lnTo>
                      <a:pt x="33" y="39"/>
                    </a:lnTo>
                    <a:lnTo>
                      <a:pt x="33" y="39"/>
                    </a:lnTo>
                    <a:lnTo>
                      <a:pt x="25" y="24"/>
                    </a:lnTo>
                    <a:lnTo>
                      <a:pt x="25" y="24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10" y="1"/>
                    </a:lnTo>
                    <a:lnTo>
                      <a:pt x="10" y="1"/>
                    </a:lnTo>
                    <a:lnTo>
                      <a:pt x="7" y="1"/>
                    </a:lnTo>
                    <a:lnTo>
                      <a:pt x="7" y="1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4" y="15"/>
                    </a:lnTo>
                    <a:lnTo>
                      <a:pt x="4" y="15"/>
                    </a:lnTo>
                    <a:lnTo>
                      <a:pt x="6" y="25"/>
                    </a:lnTo>
                    <a:lnTo>
                      <a:pt x="6" y="25"/>
                    </a:lnTo>
                    <a:lnTo>
                      <a:pt x="4" y="38"/>
                    </a:lnTo>
                    <a:lnTo>
                      <a:pt x="4" y="38"/>
                    </a:lnTo>
                    <a:lnTo>
                      <a:pt x="3" y="51"/>
                    </a:lnTo>
                    <a:lnTo>
                      <a:pt x="3" y="51"/>
                    </a:lnTo>
                    <a:lnTo>
                      <a:pt x="3" y="51"/>
                    </a:lnTo>
                    <a:lnTo>
                      <a:pt x="3" y="51"/>
                    </a:lnTo>
                    <a:lnTo>
                      <a:pt x="1" y="52"/>
                    </a:lnTo>
                    <a:lnTo>
                      <a:pt x="1" y="52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6"/>
                    </a:lnTo>
                    <a:lnTo>
                      <a:pt x="0" y="56"/>
                    </a:lnTo>
                    <a:lnTo>
                      <a:pt x="0" y="58"/>
                    </a:lnTo>
                    <a:lnTo>
                      <a:pt x="0" y="58"/>
                    </a:lnTo>
                    <a:lnTo>
                      <a:pt x="1" y="59"/>
                    </a:lnTo>
                    <a:lnTo>
                      <a:pt x="1" y="59"/>
                    </a:lnTo>
                    <a:lnTo>
                      <a:pt x="3" y="61"/>
                    </a:lnTo>
                    <a:lnTo>
                      <a:pt x="3" y="61"/>
                    </a:lnTo>
                    <a:lnTo>
                      <a:pt x="4" y="62"/>
                    </a:lnTo>
                    <a:lnTo>
                      <a:pt x="6" y="62"/>
                    </a:lnTo>
                    <a:lnTo>
                      <a:pt x="6" y="62"/>
                    </a:lnTo>
                    <a:lnTo>
                      <a:pt x="6" y="62"/>
                    </a:lnTo>
                    <a:lnTo>
                      <a:pt x="6" y="62"/>
                    </a:lnTo>
                    <a:lnTo>
                      <a:pt x="8" y="59"/>
                    </a:lnTo>
                    <a:lnTo>
                      <a:pt x="11" y="56"/>
                    </a:lnTo>
                    <a:lnTo>
                      <a:pt x="11" y="56"/>
                    </a:lnTo>
                    <a:lnTo>
                      <a:pt x="13" y="48"/>
                    </a:lnTo>
                    <a:lnTo>
                      <a:pt x="13" y="48"/>
                    </a:lnTo>
                    <a:lnTo>
                      <a:pt x="14" y="38"/>
                    </a:lnTo>
                    <a:lnTo>
                      <a:pt x="14" y="38"/>
                    </a:lnTo>
                    <a:lnTo>
                      <a:pt x="14" y="28"/>
                    </a:lnTo>
                    <a:lnTo>
                      <a:pt x="14" y="25"/>
                    </a:lnTo>
                    <a:lnTo>
                      <a:pt x="14" y="25"/>
                    </a:lnTo>
                    <a:lnTo>
                      <a:pt x="14" y="20"/>
                    </a:lnTo>
                    <a:lnTo>
                      <a:pt x="14" y="20"/>
                    </a:lnTo>
                    <a:lnTo>
                      <a:pt x="14" y="20"/>
                    </a:lnTo>
                    <a:lnTo>
                      <a:pt x="14" y="20"/>
                    </a:lnTo>
                    <a:lnTo>
                      <a:pt x="20" y="32"/>
                    </a:lnTo>
                    <a:lnTo>
                      <a:pt x="20" y="32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27" y="51"/>
                    </a:lnTo>
                    <a:lnTo>
                      <a:pt x="28" y="52"/>
                    </a:lnTo>
                    <a:lnTo>
                      <a:pt x="28" y="52"/>
                    </a:lnTo>
                    <a:lnTo>
                      <a:pt x="31" y="52"/>
                    </a:lnTo>
                    <a:lnTo>
                      <a:pt x="33" y="52"/>
                    </a:lnTo>
                    <a:lnTo>
                      <a:pt x="33" y="52"/>
                    </a:lnTo>
                    <a:lnTo>
                      <a:pt x="34" y="52"/>
                    </a:lnTo>
                    <a:lnTo>
                      <a:pt x="34" y="52"/>
                    </a:lnTo>
                    <a:lnTo>
                      <a:pt x="34" y="52"/>
                    </a:lnTo>
                    <a:lnTo>
                      <a:pt x="34" y="52"/>
                    </a:lnTo>
                    <a:lnTo>
                      <a:pt x="37" y="51"/>
                    </a:lnTo>
                    <a:lnTo>
                      <a:pt x="37" y="51"/>
                    </a:lnTo>
                    <a:lnTo>
                      <a:pt x="38" y="49"/>
                    </a:lnTo>
                    <a:lnTo>
                      <a:pt x="40" y="48"/>
                    </a:lnTo>
                    <a:lnTo>
                      <a:pt x="40" y="48"/>
                    </a:lnTo>
                    <a:lnTo>
                      <a:pt x="41" y="38"/>
                    </a:lnTo>
                    <a:lnTo>
                      <a:pt x="41" y="38"/>
                    </a:lnTo>
                    <a:lnTo>
                      <a:pt x="45" y="29"/>
                    </a:lnTo>
                    <a:lnTo>
                      <a:pt x="45" y="29"/>
                    </a:lnTo>
                    <a:lnTo>
                      <a:pt x="48" y="21"/>
                    </a:lnTo>
                    <a:lnTo>
                      <a:pt x="48" y="21"/>
                    </a:lnTo>
                    <a:lnTo>
                      <a:pt x="50" y="17"/>
                    </a:lnTo>
                    <a:lnTo>
                      <a:pt x="50" y="17"/>
                    </a:lnTo>
                    <a:lnTo>
                      <a:pt x="50" y="21"/>
                    </a:lnTo>
                    <a:lnTo>
                      <a:pt x="50" y="28"/>
                    </a:lnTo>
                    <a:lnTo>
                      <a:pt x="50" y="28"/>
                    </a:lnTo>
                    <a:lnTo>
                      <a:pt x="51" y="39"/>
                    </a:lnTo>
                    <a:lnTo>
                      <a:pt x="51" y="39"/>
                    </a:lnTo>
                    <a:lnTo>
                      <a:pt x="52" y="52"/>
                    </a:lnTo>
                    <a:lnTo>
                      <a:pt x="52" y="56"/>
                    </a:lnTo>
                    <a:lnTo>
                      <a:pt x="52" y="56"/>
                    </a:lnTo>
                    <a:lnTo>
                      <a:pt x="52" y="56"/>
                    </a:lnTo>
                    <a:lnTo>
                      <a:pt x="52" y="56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4" y="61"/>
                    </a:lnTo>
                    <a:lnTo>
                      <a:pt x="54" y="61"/>
                    </a:lnTo>
                    <a:lnTo>
                      <a:pt x="57" y="62"/>
                    </a:lnTo>
                    <a:lnTo>
                      <a:pt x="58" y="62"/>
                    </a:lnTo>
                    <a:lnTo>
                      <a:pt x="58" y="62"/>
                    </a:lnTo>
                    <a:lnTo>
                      <a:pt x="59" y="62"/>
                    </a:lnTo>
                    <a:lnTo>
                      <a:pt x="59" y="62"/>
                    </a:lnTo>
                    <a:lnTo>
                      <a:pt x="61" y="61"/>
                    </a:lnTo>
                    <a:lnTo>
                      <a:pt x="61" y="61"/>
                    </a:lnTo>
                    <a:lnTo>
                      <a:pt x="64" y="59"/>
                    </a:lnTo>
                    <a:lnTo>
                      <a:pt x="64" y="59"/>
                    </a:lnTo>
                    <a:lnTo>
                      <a:pt x="64" y="56"/>
                    </a:lnTo>
                    <a:lnTo>
                      <a:pt x="64" y="56"/>
                    </a:lnTo>
                    <a:lnTo>
                      <a:pt x="64" y="56"/>
                    </a:lnTo>
                    <a:lnTo>
                      <a:pt x="64" y="5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16" name="Freeform 51"/>
              <p:cNvSpPr>
                <a:spLocks/>
              </p:cNvSpPr>
              <p:nvPr userDrawn="1"/>
            </p:nvSpPr>
            <p:spPr bwMode="auto">
              <a:xfrm>
                <a:off x="2534179" y="-220143"/>
                <a:ext cx="101600" cy="98425"/>
              </a:xfrm>
              <a:custGeom>
                <a:avLst/>
                <a:gdLst>
                  <a:gd name="T0" fmla="*/ 62 w 64"/>
                  <a:gd name="T1" fmla="*/ 52 h 62"/>
                  <a:gd name="T2" fmla="*/ 61 w 64"/>
                  <a:gd name="T3" fmla="*/ 49 h 62"/>
                  <a:gd name="T4" fmla="*/ 59 w 64"/>
                  <a:gd name="T5" fmla="*/ 27 h 62"/>
                  <a:gd name="T6" fmla="*/ 61 w 64"/>
                  <a:gd name="T7" fmla="*/ 15 h 62"/>
                  <a:gd name="T8" fmla="*/ 62 w 64"/>
                  <a:gd name="T9" fmla="*/ 5 h 62"/>
                  <a:gd name="T10" fmla="*/ 62 w 64"/>
                  <a:gd name="T11" fmla="*/ 3 h 62"/>
                  <a:gd name="T12" fmla="*/ 62 w 64"/>
                  <a:gd name="T13" fmla="*/ 1 h 62"/>
                  <a:gd name="T14" fmla="*/ 61 w 64"/>
                  <a:gd name="T15" fmla="*/ 1 h 62"/>
                  <a:gd name="T16" fmla="*/ 57 w 64"/>
                  <a:gd name="T17" fmla="*/ 0 h 62"/>
                  <a:gd name="T18" fmla="*/ 55 w 64"/>
                  <a:gd name="T19" fmla="*/ 0 h 62"/>
                  <a:gd name="T20" fmla="*/ 54 w 64"/>
                  <a:gd name="T21" fmla="*/ 0 h 62"/>
                  <a:gd name="T22" fmla="*/ 51 w 64"/>
                  <a:gd name="T23" fmla="*/ 0 h 62"/>
                  <a:gd name="T24" fmla="*/ 50 w 64"/>
                  <a:gd name="T25" fmla="*/ 1 h 62"/>
                  <a:gd name="T26" fmla="*/ 45 w 64"/>
                  <a:gd name="T27" fmla="*/ 4 h 62"/>
                  <a:gd name="T28" fmla="*/ 45 w 64"/>
                  <a:gd name="T29" fmla="*/ 4 h 62"/>
                  <a:gd name="T30" fmla="*/ 44 w 64"/>
                  <a:gd name="T31" fmla="*/ 8 h 62"/>
                  <a:gd name="T32" fmla="*/ 38 w 64"/>
                  <a:gd name="T33" fmla="*/ 25 h 62"/>
                  <a:gd name="T34" fmla="*/ 25 w 64"/>
                  <a:gd name="T35" fmla="*/ 24 h 62"/>
                  <a:gd name="T36" fmla="*/ 17 w 64"/>
                  <a:gd name="T37" fmla="*/ 5 h 62"/>
                  <a:gd name="T38" fmla="*/ 11 w 64"/>
                  <a:gd name="T39" fmla="*/ 1 h 62"/>
                  <a:gd name="T40" fmla="*/ 11 w 64"/>
                  <a:gd name="T41" fmla="*/ 1 h 62"/>
                  <a:gd name="T42" fmla="*/ 7 w 64"/>
                  <a:gd name="T43" fmla="*/ 1 h 62"/>
                  <a:gd name="T44" fmla="*/ 4 w 64"/>
                  <a:gd name="T45" fmla="*/ 3 h 62"/>
                  <a:gd name="T46" fmla="*/ 3 w 64"/>
                  <a:gd name="T47" fmla="*/ 5 h 62"/>
                  <a:gd name="T48" fmla="*/ 4 w 64"/>
                  <a:gd name="T49" fmla="*/ 15 h 62"/>
                  <a:gd name="T50" fmla="*/ 4 w 64"/>
                  <a:gd name="T51" fmla="*/ 38 h 62"/>
                  <a:gd name="T52" fmla="*/ 3 w 64"/>
                  <a:gd name="T53" fmla="*/ 51 h 62"/>
                  <a:gd name="T54" fmla="*/ 1 w 64"/>
                  <a:gd name="T55" fmla="*/ 52 h 62"/>
                  <a:gd name="T56" fmla="*/ 0 w 64"/>
                  <a:gd name="T57" fmla="*/ 55 h 62"/>
                  <a:gd name="T58" fmla="*/ 0 w 64"/>
                  <a:gd name="T59" fmla="*/ 56 h 62"/>
                  <a:gd name="T60" fmla="*/ 1 w 64"/>
                  <a:gd name="T61" fmla="*/ 59 h 62"/>
                  <a:gd name="T62" fmla="*/ 3 w 64"/>
                  <a:gd name="T63" fmla="*/ 61 h 62"/>
                  <a:gd name="T64" fmla="*/ 6 w 64"/>
                  <a:gd name="T65" fmla="*/ 62 h 62"/>
                  <a:gd name="T66" fmla="*/ 8 w 64"/>
                  <a:gd name="T67" fmla="*/ 59 h 62"/>
                  <a:gd name="T68" fmla="*/ 13 w 64"/>
                  <a:gd name="T69" fmla="*/ 48 h 62"/>
                  <a:gd name="T70" fmla="*/ 14 w 64"/>
                  <a:gd name="T71" fmla="*/ 38 h 62"/>
                  <a:gd name="T72" fmla="*/ 14 w 64"/>
                  <a:gd name="T73" fmla="*/ 25 h 62"/>
                  <a:gd name="T74" fmla="*/ 14 w 64"/>
                  <a:gd name="T75" fmla="*/ 20 h 62"/>
                  <a:gd name="T76" fmla="*/ 20 w 64"/>
                  <a:gd name="T77" fmla="*/ 32 h 62"/>
                  <a:gd name="T78" fmla="*/ 25 w 64"/>
                  <a:gd name="T79" fmla="*/ 49 h 62"/>
                  <a:gd name="T80" fmla="*/ 28 w 64"/>
                  <a:gd name="T81" fmla="*/ 52 h 62"/>
                  <a:gd name="T82" fmla="*/ 33 w 64"/>
                  <a:gd name="T83" fmla="*/ 52 h 62"/>
                  <a:gd name="T84" fmla="*/ 34 w 64"/>
                  <a:gd name="T85" fmla="*/ 52 h 62"/>
                  <a:gd name="T86" fmla="*/ 37 w 64"/>
                  <a:gd name="T87" fmla="*/ 51 h 62"/>
                  <a:gd name="T88" fmla="*/ 40 w 64"/>
                  <a:gd name="T89" fmla="*/ 48 h 62"/>
                  <a:gd name="T90" fmla="*/ 45 w 64"/>
                  <a:gd name="T91" fmla="*/ 29 h 62"/>
                  <a:gd name="T92" fmla="*/ 48 w 64"/>
                  <a:gd name="T93" fmla="*/ 21 h 62"/>
                  <a:gd name="T94" fmla="*/ 50 w 64"/>
                  <a:gd name="T95" fmla="*/ 21 h 62"/>
                  <a:gd name="T96" fmla="*/ 51 w 64"/>
                  <a:gd name="T97" fmla="*/ 39 h 62"/>
                  <a:gd name="T98" fmla="*/ 52 w 64"/>
                  <a:gd name="T99" fmla="*/ 56 h 62"/>
                  <a:gd name="T100" fmla="*/ 52 w 64"/>
                  <a:gd name="T101" fmla="*/ 56 h 62"/>
                  <a:gd name="T102" fmla="*/ 52 w 64"/>
                  <a:gd name="T103" fmla="*/ 58 h 62"/>
                  <a:gd name="T104" fmla="*/ 52 w 64"/>
                  <a:gd name="T105" fmla="*/ 58 h 62"/>
                  <a:gd name="T106" fmla="*/ 54 w 64"/>
                  <a:gd name="T107" fmla="*/ 61 h 62"/>
                  <a:gd name="T108" fmla="*/ 58 w 64"/>
                  <a:gd name="T109" fmla="*/ 62 h 62"/>
                  <a:gd name="T110" fmla="*/ 59 w 64"/>
                  <a:gd name="T111" fmla="*/ 62 h 62"/>
                  <a:gd name="T112" fmla="*/ 64 w 64"/>
                  <a:gd name="T113" fmla="*/ 59 h 62"/>
                  <a:gd name="T114" fmla="*/ 64 w 64"/>
                  <a:gd name="T115" fmla="*/ 56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64" h="62">
                    <a:moveTo>
                      <a:pt x="64" y="56"/>
                    </a:moveTo>
                    <a:lnTo>
                      <a:pt x="64" y="56"/>
                    </a:lnTo>
                    <a:lnTo>
                      <a:pt x="62" y="52"/>
                    </a:lnTo>
                    <a:lnTo>
                      <a:pt x="62" y="52"/>
                    </a:lnTo>
                    <a:lnTo>
                      <a:pt x="61" y="49"/>
                    </a:lnTo>
                    <a:lnTo>
                      <a:pt x="61" y="49"/>
                    </a:lnTo>
                    <a:lnTo>
                      <a:pt x="59" y="38"/>
                    </a:lnTo>
                    <a:lnTo>
                      <a:pt x="59" y="38"/>
                    </a:lnTo>
                    <a:lnTo>
                      <a:pt x="59" y="27"/>
                    </a:lnTo>
                    <a:lnTo>
                      <a:pt x="59" y="24"/>
                    </a:lnTo>
                    <a:lnTo>
                      <a:pt x="59" y="24"/>
                    </a:lnTo>
                    <a:lnTo>
                      <a:pt x="61" y="15"/>
                    </a:lnTo>
                    <a:lnTo>
                      <a:pt x="61" y="15"/>
                    </a:lnTo>
                    <a:lnTo>
                      <a:pt x="62" y="7"/>
                    </a:lnTo>
                    <a:lnTo>
                      <a:pt x="62" y="5"/>
                    </a:lnTo>
                    <a:lnTo>
                      <a:pt x="62" y="5"/>
                    </a:lnTo>
                    <a:lnTo>
                      <a:pt x="62" y="5"/>
                    </a:lnTo>
                    <a:lnTo>
                      <a:pt x="62" y="3"/>
                    </a:lnTo>
                    <a:lnTo>
                      <a:pt x="62" y="3"/>
                    </a:lnTo>
                    <a:lnTo>
                      <a:pt x="62" y="3"/>
                    </a:lnTo>
                    <a:lnTo>
                      <a:pt x="62" y="1"/>
                    </a:lnTo>
                    <a:lnTo>
                      <a:pt x="62" y="1"/>
                    </a:lnTo>
                    <a:lnTo>
                      <a:pt x="61" y="1"/>
                    </a:lnTo>
                    <a:lnTo>
                      <a:pt x="61" y="1"/>
                    </a:lnTo>
                    <a:lnTo>
                      <a:pt x="59" y="0"/>
                    </a:lnTo>
                    <a:lnTo>
                      <a:pt x="59" y="0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5" y="0"/>
                    </a:lnTo>
                    <a:lnTo>
                      <a:pt x="55" y="0"/>
                    </a:lnTo>
                    <a:lnTo>
                      <a:pt x="55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1" y="0"/>
                    </a:lnTo>
                    <a:lnTo>
                      <a:pt x="51" y="0"/>
                    </a:lnTo>
                    <a:lnTo>
                      <a:pt x="50" y="1"/>
                    </a:lnTo>
                    <a:lnTo>
                      <a:pt x="50" y="1"/>
                    </a:lnTo>
                    <a:lnTo>
                      <a:pt x="47" y="1"/>
                    </a:lnTo>
                    <a:lnTo>
                      <a:pt x="47" y="1"/>
                    </a:lnTo>
                    <a:lnTo>
                      <a:pt x="45" y="4"/>
                    </a:lnTo>
                    <a:lnTo>
                      <a:pt x="45" y="4"/>
                    </a:lnTo>
                    <a:lnTo>
                      <a:pt x="45" y="4"/>
                    </a:lnTo>
                    <a:lnTo>
                      <a:pt x="45" y="4"/>
                    </a:lnTo>
                    <a:lnTo>
                      <a:pt x="45" y="7"/>
                    </a:lnTo>
                    <a:lnTo>
                      <a:pt x="45" y="7"/>
                    </a:lnTo>
                    <a:lnTo>
                      <a:pt x="44" y="8"/>
                    </a:lnTo>
                    <a:lnTo>
                      <a:pt x="44" y="8"/>
                    </a:lnTo>
                    <a:lnTo>
                      <a:pt x="38" y="25"/>
                    </a:lnTo>
                    <a:lnTo>
                      <a:pt x="38" y="25"/>
                    </a:lnTo>
                    <a:lnTo>
                      <a:pt x="33" y="39"/>
                    </a:lnTo>
                    <a:lnTo>
                      <a:pt x="33" y="39"/>
                    </a:lnTo>
                    <a:lnTo>
                      <a:pt x="25" y="24"/>
                    </a:lnTo>
                    <a:lnTo>
                      <a:pt x="25" y="24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10" y="1"/>
                    </a:lnTo>
                    <a:lnTo>
                      <a:pt x="10" y="1"/>
                    </a:lnTo>
                    <a:lnTo>
                      <a:pt x="7" y="1"/>
                    </a:lnTo>
                    <a:lnTo>
                      <a:pt x="7" y="1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4" y="15"/>
                    </a:lnTo>
                    <a:lnTo>
                      <a:pt x="4" y="15"/>
                    </a:lnTo>
                    <a:lnTo>
                      <a:pt x="6" y="25"/>
                    </a:lnTo>
                    <a:lnTo>
                      <a:pt x="6" y="25"/>
                    </a:lnTo>
                    <a:lnTo>
                      <a:pt x="4" y="38"/>
                    </a:lnTo>
                    <a:lnTo>
                      <a:pt x="4" y="38"/>
                    </a:lnTo>
                    <a:lnTo>
                      <a:pt x="3" y="51"/>
                    </a:lnTo>
                    <a:lnTo>
                      <a:pt x="3" y="51"/>
                    </a:lnTo>
                    <a:lnTo>
                      <a:pt x="3" y="51"/>
                    </a:lnTo>
                    <a:lnTo>
                      <a:pt x="3" y="51"/>
                    </a:lnTo>
                    <a:lnTo>
                      <a:pt x="1" y="52"/>
                    </a:lnTo>
                    <a:lnTo>
                      <a:pt x="1" y="52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6"/>
                    </a:lnTo>
                    <a:lnTo>
                      <a:pt x="0" y="56"/>
                    </a:lnTo>
                    <a:lnTo>
                      <a:pt x="0" y="58"/>
                    </a:lnTo>
                    <a:lnTo>
                      <a:pt x="0" y="58"/>
                    </a:lnTo>
                    <a:lnTo>
                      <a:pt x="1" y="59"/>
                    </a:lnTo>
                    <a:lnTo>
                      <a:pt x="1" y="59"/>
                    </a:lnTo>
                    <a:lnTo>
                      <a:pt x="3" y="61"/>
                    </a:lnTo>
                    <a:lnTo>
                      <a:pt x="3" y="61"/>
                    </a:lnTo>
                    <a:lnTo>
                      <a:pt x="4" y="62"/>
                    </a:lnTo>
                    <a:lnTo>
                      <a:pt x="6" y="62"/>
                    </a:lnTo>
                    <a:lnTo>
                      <a:pt x="6" y="62"/>
                    </a:lnTo>
                    <a:lnTo>
                      <a:pt x="6" y="62"/>
                    </a:lnTo>
                    <a:lnTo>
                      <a:pt x="6" y="62"/>
                    </a:lnTo>
                    <a:lnTo>
                      <a:pt x="8" y="59"/>
                    </a:lnTo>
                    <a:lnTo>
                      <a:pt x="11" y="56"/>
                    </a:lnTo>
                    <a:lnTo>
                      <a:pt x="11" y="56"/>
                    </a:lnTo>
                    <a:lnTo>
                      <a:pt x="13" y="48"/>
                    </a:lnTo>
                    <a:lnTo>
                      <a:pt x="13" y="48"/>
                    </a:lnTo>
                    <a:lnTo>
                      <a:pt x="14" y="38"/>
                    </a:lnTo>
                    <a:lnTo>
                      <a:pt x="14" y="38"/>
                    </a:lnTo>
                    <a:lnTo>
                      <a:pt x="14" y="28"/>
                    </a:lnTo>
                    <a:lnTo>
                      <a:pt x="14" y="25"/>
                    </a:lnTo>
                    <a:lnTo>
                      <a:pt x="14" y="25"/>
                    </a:lnTo>
                    <a:lnTo>
                      <a:pt x="14" y="20"/>
                    </a:lnTo>
                    <a:lnTo>
                      <a:pt x="14" y="20"/>
                    </a:lnTo>
                    <a:lnTo>
                      <a:pt x="14" y="20"/>
                    </a:lnTo>
                    <a:lnTo>
                      <a:pt x="14" y="20"/>
                    </a:lnTo>
                    <a:lnTo>
                      <a:pt x="20" y="32"/>
                    </a:lnTo>
                    <a:lnTo>
                      <a:pt x="20" y="32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27" y="51"/>
                    </a:lnTo>
                    <a:lnTo>
                      <a:pt x="28" y="52"/>
                    </a:lnTo>
                    <a:lnTo>
                      <a:pt x="28" y="52"/>
                    </a:lnTo>
                    <a:lnTo>
                      <a:pt x="31" y="52"/>
                    </a:lnTo>
                    <a:lnTo>
                      <a:pt x="33" y="52"/>
                    </a:lnTo>
                    <a:lnTo>
                      <a:pt x="33" y="52"/>
                    </a:lnTo>
                    <a:lnTo>
                      <a:pt x="34" y="52"/>
                    </a:lnTo>
                    <a:lnTo>
                      <a:pt x="34" y="52"/>
                    </a:lnTo>
                    <a:lnTo>
                      <a:pt x="34" y="52"/>
                    </a:lnTo>
                    <a:lnTo>
                      <a:pt x="34" y="52"/>
                    </a:lnTo>
                    <a:lnTo>
                      <a:pt x="37" y="51"/>
                    </a:lnTo>
                    <a:lnTo>
                      <a:pt x="37" y="51"/>
                    </a:lnTo>
                    <a:lnTo>
                      <a:pt x="38" y="49"/>
                    </a:lnTo>
                    <a:lnTo>
                      <a:pt x="40" y="48"/>
                    </a:lnTo>
                    <a:lnTo>
                      <a:pt x="40" y="48"/>
                    </a:lnTo>
                    <a:lnTo>
                      <a:pt x="41" y="38"/>
                    </a:lnTo>
                    <a:lnTo>
                      <a:pt x="41" y="38"/>
                    </a:lnTo>
                    <a:lnTo>
                      <a:pt x="45" y="29"/>
                    </a:lnTo>
                    <a:lnTo>
                      <a:pt x="45" y="29"/>
                    </a:lnTo>
                    <a:lnTo>
                      <a:pt x="48" y="21"/>
                    </a:lnTo>
                    <a:lnTo>
                      <a:pt x="48" y="21"/>
                    </a:lnTo>
                    <a:lnTo>
                      <a:pt x="50" y="17"/>
                    </a:lnTo>
                    <a:lnTo>
                      <a:pt x="50" y="17"/>
                    </a:lnTo>
                    <a:lnTo>
                      <a:pt x="50" y="21"/>
                    </a:lnTo>
                    <a:lnTo>
                      <a:pt x="50" y="28"/>
                    </a:lnTo>
                    <a:lnTo>
                      <a:pt x="50" y="28"/>
                    </a:lnTo>
                    <a:lnTo>
                      <a:pt x="51" y="39"/>
                    </a:lnTo>
                    <a:lnTo>
                      <a:pt x="51" y="39"/>
                    </a:lnTo>
                    <a:lnTo>
                      <a:pt x="52" y="52"/>
                    </a:lnTo>
                    <a:lnTo>
                      <a:pt x="52" y="56"/>
                    </a:lnTo>
                    <a:lnTo>
                      <a:pt x="52" y="56"/>
                    </a:lnTo>
                    <a:lnTo>
                      <a:pt x="52" y="56"/>
                    </a:lnTo>
                    <a:lnTo>
                      <a:pt x="52" y="56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54" y="61"/>
                    </a:lnTo>
                    <a:lnTo>
                      <a:pt x="54" y="61"/>
                    </a:lnTo>
                    <a:lnTo>
                      <a:pt x="57" y="62"/>
                    </a:lnTo>
                    <a:lnTo>
                      <a:pt x="58" y="62"/>
                    </a:lnTo>
                    <a:lnTo>
                      <a:pt x="58" y="62"/>
                    </a:lnTo>
                    <a:lnTo>
                      <a:pt x="59" y="62"/>
                    </a:lnTo>
                    <a:lnTo>
                      <a:pt x="59" y="62"/>
                    </a:lnTo>
                    <a:lnTo>
                      <a:pt x="61" y="61"/>
                    </a:lnTo>
                    <a:lnTo>
                      <a:pt x="61" y="61"/>
                    </a:lnTo>
                    <a:lnTo>
                      <a:pt x="64" y="59"/>
                    </a:lnTo>
                    <a:lnTo>
                      <a:pt x="64" y="59"/>
                    </a:lnTo>
                    <a:lnTo>
                      <a:pt x="64" y="56"/>
                    </a:lnTo>
                    <a:lnTo>
                      <a:pt x="64" y="56"/>
                    </a:lnTo>
                    <a:lnTo>
                      <a:pt x="64" y="56"/>
                    </a:lnTo>
                    <a:lnTo>
                      <a:pt x="64" y="56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67" name="타원 66"/>
            <p:cNvSpPr/>
            <p:nvPr userDrawn="1"/>
          </p:nvSpPr>
          <p:spPr>
            <a:xfrm>
              <a:off x="2831550" y="6141897"/>
              <a:ext cx="295185" cy="295185"/>
            </a:xfrm>
            <a:prstGeom prst="ellipse">
              <a:avLst/>
            </a:prstGeom>
            <a:noFill/>
            <a:ln w="57150">
              <a:solidFill>
                <a:srgbClr val="F6B14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17" name="그림 116"/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97" y="1009310"/>
            <a:ext cx="1181632" cy="201539"/>
          </a:xfrm>
          <a:prstGeom prst="rect">
            <a:avLst/>
          </a:prstGeom>
        </p:spPr>
      </p:pic>
      <p:pic>
        <p:nvPicPr>
          <p:cNvPr id="118" name="그림 117"/>
          <p:cNvPicPr>
            <a:picLocks noChangeAspect="1"/>
          </p:cNvPicPr>
          <p:nvPr/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040" y="1476376"/>
            <a:ext cx="4718492" cy="2511456"/>
          </a:xfrm>
          <a:prstGeom prst="rect">
            <a:avLst/>
          </a:prstGeom>
        </p:spPr>
      </p:pic>
      <p:pic>
        <p:nvPicPr>
          <p:cNvPr id="119" name="그림 118"/>
          <p:cNvPicPr>
            <a:picLocks noChangeAspect="1"/>
          </p:cNvPicPr>
          <p:nvPr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587" y="4857001"/>
            <a:ext cx="7365917" cy="1489399"/>
          </a:xfrm>
          <a:prstGeom prst="rect">
            <a:avLst/>
          </a:prstGeom>
        </p:spPr>
      </p:pic>
      <p:pic>
        <p:nvPicPr>
          <p:cNvPr id="121" name="그림 120"/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372" y="2973574"/>
            <a:ext cx="1506313" cy="926659"/>
          </a:xfrm>
          <a:prstGeom prst="rect">
            <a:avLst/>
          </a:prstGeom>
        </p:spPr>
      </p:pic>
      <p:pic>
        <p:nvPicPr>
          <p:cNvPr id="122" name="그림 121"/>
          <p:cNvPicPr>
            <a:picLocks noChangeAspect="1"/>
          </p:cNvPicPr>
          <p:nvPr/>
        </p:nvPicPr>
        <p:blipFill>
          <a:blip r:embed="rId5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09186">
            <a:off x="8199885" y="3244034"/>
            <a:ext cx="622223" cy="521492"/>
          </a:xfrm>
          <a:prstGeom prst="rect">
            <a:avLst/>
          </a:prstGeom>
        </p:spPr>
      </p:pic>
      <p:pic>
        <p:nvPicPr>
          <p:cNvPr id="123" name="그림 122"/>
          <p:cNvPicPr>
            <a:picLocks noChangeAspect="1"/>
          </p:cNvPicPr>
          <p:nvPr/>
        </p:nvPicPr>
        <p:blipFill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877" y="4333131"/>
            <a:ext cx="339339" cy="333953"/>
          </a:xfrm>
          <a:prstGeom prst="rect">
            <a:avLst/>
          </a:prstGeom>
        </p:spPr>
      </p:pic>
      <p:pic>
        <p:nvPicPr>
          <p:cNvPr id="124" name="그림 123"/>
          <p:cNvPicPr>
            <a:picLocks noChangeAspect="1"/>
          </p:cNvPicPr>
          <p:nvPr/>
        </p:nvPicPr>
        <p:blipFill>
          <a:blip r:embed="rId5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375" y="2029492"/>
            <a:ext cx="868436" cy="868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743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1519</TotalTime>
  <Words>123</Words>
  <Application>Microsoft Office PowerPoint</Application>
  <PresentationFormat>와이드스크린</PresentationFormat>
  <Paragraphs>39</Paragraphs>
  <Slides>7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6" baseType="lpstr">
      <vt:lpstr>Cafe24 Ssurround Bold</vt:lpstr>
      <vt:lpstr>ELAND 나이스 Medium</vt:lpstr>
      <vt:lpstr>나눔스퀘어 Bold</vt:lpstr>
      <vt:lpstr>독립서체 윤동주 별헤는밤 GS</vt:lpstr>
      <vt:lpstr>맑은 고딕</vt:lpstr>
      <vt:lpstr>한둥근체 돋움</vt:lpstr>
      <vt:lpstr>한둥근체 제목</vt:lpstr>
      <vt:lpstr>Arial</vt:lpstr>
      <vt:lpstr>Office 테마</vt:lpstr>
      <vt:lpstr>PowerPoint 프레젠테이션</vt:lpstr>
      <vt:lpstr>대각 개교절 의미</vt:lpstr>
      <vt:lpstr>소태산 대종사의 대각</vt:lpstr>
      <vt:lpstr>원불교 열린날</vt:lpstr>
      <vt:lpstr>교도의 공동생일</vt:lpstr>
      <vt:lpstr>교단 제 4대 1회의 시작 세가지 ‘법’의 훈련으로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jss_psw</dc:creator>
  <cp:lastModifiedBy>user</cp:lastModifiedBy>
  <cp:revision>682</cp:revision>
  <dcterms:created xsi:type="dcterms:W3CDTF">2021-03-12T02:26:30Z</dcterms:created>
  <dcterms:modified xsi:type="dcterms:W3CDTF">2026-02-26T07:30:25Z</dcterms:modified>
</cp:coreProperties>
</file>