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ink/ink10.xml" ContentType="application/inkml+xml"/>
  <Override PartName="/ppt/ink/ink1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58" r:id="rId14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57B9"/>
    <a:srgbClr val="E88D28"/>
    <a:srgbClr val="77B953"/>
    <a:srgbClr val="87B450"/>
    <a:srgbClr val="EA9E25"/>
    <a:srgbClr val="EC795A"/>
    <a:srgbClr val="6B6262"/>
    <a:srgbClr val="C9F5F2"/>
    <a:srgbClr val="81BB2D"/>
    <a:srgbClr val="CDF7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 autoAdjust="0"/>
  </p:normalViewPr>
  <p:slideViewPr>
    <p:cSldViewPr snapToGrid="0">
      <p:cViewPr varScale="1">
        <p:scale>
          <a:sx n="103" d="100"/>
          <a:sy n="103" d="100"/>
        </p:scale>
        <p:origin x="138" y="3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96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5549B8-4BD0-4AF8-AF64-BAC3ACD05DAA}" type="doc">
      <dgm:prSet loTypeId="urn:microsoft.com/office/officeart/2005/8/layout/cycle8" loCatId="cycle" qsTypeId="urn:microsoft.com/office/officeart/2005/8/quickstyle/simple1" qsCatId="simple" csTypeId="urn:microsoft.com/office/officeart/2005/8/colors/accent4_1" csCatId="accent4" phldr="1"/>
      <dgm:spPr/>
    </dgm:pt>
    <dgm:pt modelId="{2CD01C79-3744-419B-9164-C6CE36C0DADD}">
      <dgm:prSet phldrT="[텍스트]" custT="1"/>
      <dgm:spPr/>
      <dgm:t>
        <a:bodyPr/>
        <a:lstStyle/>
        <a:p>
          <a:pPr latinLnBrk="1"/>
          <a:r>
            <a:rPr lang="ko-KR" altLang="en-US" sz="28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평화</a:t>
          </a:r>
        </a:p>
      </dgm:t>
    </dgm:pt>
    <dgm:pt modelId="{C625E5DA-2B11-4619-B0A9-EA4EBEACF760}" type="parTrans" cxnId="{3ABCE11C-1E6A-4535-8874-9FDF50D8AC7F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48E94F5D-01C8-4E76-A7E7-78EFFB537D94}" type="sibTrans" cxnId="{3ABCE11C-1E6A-4535-8874-9FDF50D8AC7F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DE72378B-0669-4C0A-8E9A-36E22380C29A}">
      <dgm:prSet phldrT="[텍스트]" custT="1"/>
      <dgm:spPr/>
      <dgm:t>
        <a:bodyPr/>
        <a:lstStyle/>
        <a:p>
          <a:pPr latinLnBrk="1"/>
          <a:r>
            <a:rPr lang="ko-KR" altLang="en-US" sz="28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하나</a:t>
          </a:r>
        </a:p>
      </dgm:t>
    </dgm:pt>
    <dgm:pt modelId="{52F4A41B-18F2-432F-BF98-7F2E9AF1DFAE}" type="parTrans" cxnId="{42DB107B-4B24-437E-9B02-C726F30B5DA3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B10C1A0C-AC75-4CD8-BB62-04D5DDDA3EF1}" type="sibTrans" cxnId="{42DB107B-4B24-437E-9B02-C726F30B5DA3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149AB7DA-FADA-414D-8148-1CFCB4C481F8}">
      <dgm:prSet phldrT="[텍스트]" custT="1"/>
      <dgm:spPr/>
      <dgm:t>
        <a:bodyPr/>
        <a:lstStyle/>
        <a:p>
          <a:pPr latinLnBrk="1"/>
          <a:r>
            <a:rPr lang="ko-KR" altLang="en-US" sz="28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상생</a:t>
          </a:r>
        </a:p>
      </dgm:t>
    </dgm:pt>
    <dgm:pt modelId="{E79C9583-55F0-4D9B-877A-3AB7D9E852CD}" type="parTrans" cxnId="{9B5F40AC-77A3-42BB-B298-542820ED9760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55986436-C914-4E95-B3CA-518139FAD606}" type="sibTrans" cxnId="{9B5F40AC-77A3-42BB-B298-542820ED9760}">
      <dgm:prSet/>
      <dgm:spPr/>
      <dgm:t>
        <a:bodyPr/>
        <a:lstStyle/>
        <a:p>
          <a:pPr latinLnBrk="1"/>
          <a:endParaRPr lang="ko-KR" altLang="en-US" sz="1200">
            <a:latin typeface="한둥근체 제목" panose="020B0503000000000000" pitchFamily="50" charset="-127"/>
            <a:ea typeface="한둥근체 제목" panose="020B0503000000000000" pitchFamily="50" charset="-127"/>
          </a:endParaRPr>
        </a:p>
      </dgm:t>
    </dgm:pt>
    <dgm:pt modelId="{519B8C75-6446-4B3E-B0A0-186FB5142540}" type="pres">
      <dgm:prSet presAssocID="{835549B8-4BD0-4AF8-AF64-BAC3ACD05DAA}" presName="compositeShape" presStyleCnt="0">
        <dgm:presLayoutVars>
          <dgm:chMax val="7"/>
          <dgm:dir/>
          <dgm:resizeHandles val="exact"/>
        </dgm:presLayoutVars>
      </dgm:prSet>
      <dgm:spPr/>
    </dgm:pt>
    <dgm:pt modelId="{BAC4CACB-A549-4562-B333-0E07FDFDB053}" type="pres">
      <dgm:prSet presAssocID="{835549B8-4BD0-4AF8-AF64-BAC3ACD05DAA}" presName="wedge1" presStyleLbl="node1" presStyleIdx="0" presStyleCnt="3"/>
      <dgm:spPr/>
      <dgm:t>
        <a:bodyPr/>
        <a:lstStyle/>
        <a:p>
          <a:pPr latinLnBrk="1"/>
          <a:endParaRPr lang="ko-KR" altLang="en-US"/>
        </a:p>
      </dgm:t>
    </dgm:pt>
    <dgm:pt modelId="{148144C4-750D-4691-B518-B8677213C852}" type="pres">
      <dgm:prSet presAssocID="{835549B8-4BD0-4AF8-AF64-BAC3ACD05DAA}" presName="dummy1a" presStyleCnt="0"/>
      <dgm:spPr/>
    </dgm:pt>
    <dgm:pt modelId="{9331F52F-D6EA-462E-93EF-C23CC3ABA6C5}" type="pres">
      <dgm:prSet presAssocID="{835549B8-4BD0-4AF8-AF64-BAC3ACD05DAA}" presName="dummy1b" presStyleCnt="0"/>
      <dgm:spPr/>
    </dgm:pt>
    <dgm:pt modelId="{BA67F5F7-D67D-4241-8EF0-377295419830}" type="pres">
      <dgm:prSet presAssocID="{835549B8-4BD0-4AF8-AF64-BAC3ACD05DA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27EF970-77C0-4A0D-8909-7C3F41DBEF04}" type="pres">
      <dgm:prSet presAssocID="{835549B8-4BD0-4AF8-AF64-BAC3ACD05DAA}" presName="wedge2" presStyleLbl="node1" presStyleIdx="1" presStyleCnt="3"/>
      <dgm:spPr/>
      <dgm:t>
        <a:bodyPr/>
        <a:lstStyle/>
        <a:p>
          <a:pPr latinLnBrk="1"/>
          <a:endParaRPr lang="ko-KR" altLang="en-US"/>
        </a:p>
      </dgm:t>
    </dgm:pt>
    <dgm:pt modelId="{C1A73420-A959-47EE-91B4-19CE33FCCEF8}" type="pres">
      <dgm:prSet presAssocID="{835549B8-4BD0-4AF8-AF64-BAC3ACD05DAA}" presName="dummy2a" presStyleCnt="0"/>
      <dgm:spPr/>
    </dgm:pt>
    <dgm:pt modelId="{403AF286-0DD4-4FF5-BBC3-9C2DC4858B99}" type="pres">
      <dgm:prSet presAssocID="{835549B8-4BD0-4AF8-AF64-BAC3ACD05DAA}" presName="dummy2b" presStyleCnt="0"/>
      <dgm:spPr/>
    </dgm:pt>
    <dgm:pt modelId="{2F6948BF-45D8-435B-B646-F69ADE72CEB3}" type="pres">
      <dgm:prSet presAssocID="{835549B8-4BD0-4AF8-AF64-BAC3ACD05DA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0329C08-D930-4558-AAD5-7607A7536FB1}" type="pres">
      <dgm:prSet presAssocID="{835549B8-4BD0-4AF8-AF64-BAC3ACD05DAA}" presName="wedge3" presStyleLbl="node1" presStyleIdx="2" presStyleCnt="3"/>
      <dgm:spPr/>
      <dgm:t>
        <a:bodyPr/>
        <a:lstStyle/>
        <a:p>
          <a:pPr latinLnBrk="1"/>
          <a:endParaRPr lang="ko-KR" altLang="en-US"/>
        </a:p>
      </dgm:t>
    </dgm:pt>
    <dgm:pt modelId="{C0B5045C-F69A-4179-83CF-06B491DE8D3B}" type="pres">
      <dgm:prSet presAssocID="{835549B8-4BD0-4AF8-AF64-BAC3ACD05DAA}" presName="dummy3a" presStyleCnt="0"/>
      <dgm:spPr/>
    </dgm:pt>
    <dgm:pt modelId="{C516138D-FE9C-4513-810F-44A9C21D0F09}" type="pres">
      <dgm:prSet presAssocID="{835549B8-4BD0-4AF8-AF64-BAC3ACD05DAA}" presName="dummy3b" presStyleCnt="0"/>
      <dgm:spPr/>
    </dgm:pt>
    <dgm:pt modelId="{D33E52D3-54B3-4C45-9DA7-2EE4DF3A68A2}" type="pres">
      <dgm:prSet presAssocID="{835549B8-4BD0-4AF8-AF64-BAC3ACD05DA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9E63397C-DC64-489A-B7F6-9AE29EBD3268}" type="pres">
      <dgm:prSet presAssocID="{48E94F5D-01C8-4E76-A7E7-78EFFB537D94}" presName="arrowWedge1" presStyleLbl="fgSibTrans2D1" presStyleIdx="0" presStyleCnt="3"/>
      <dgm:spPr/>
    </dgm:pt>
    <dgm:pt modelId="{4E9AE8F7-C809-42DF-8B7F-E5D4A81FD513}" type="pres">
      <dgm:prSet presAssocID="{B10C1A0C-AC75-4CD8-BB62-04D5DDDA3EF1}" presName="arrowWedge2" presStyleLbl="fgSibTrans2D1" presStyleIdx="1" presStyleCnt="3"/>
      <dgm:spPr/>
    </dgm:pt>
    <dgm:pt modelId="{DB4CE173-309E-43A3-BC20-D04DC74B4956}" type="pres">
      <dgm:prSet presAssocID="{55986436-C914-4E95-B3CA-518139FAD606}" presName="arrowWedge3" presStyleLbl="fgSibTrans2D1" presStyleIdx="2" presStyleCnt="3"/>
      <dgm:spPr/>
    </dgm:pt>
  </dgm:ptLst>
  <dgm:cxnLst>
    <dgm:cxn modelId="{9B5F40AC-77A3-42BB-B298-542820ED9760}" srcId="{835549B8-4BD0-4AF8-AF64-BAC3ACD05DAA}" destId="{149AB7DA-FADA-414D-8148-1CFCB4C481F8}" srcOrd="2" destOrd="0" parTransId="{E79C9583-55F0-4D9B-877A-3AB7D9E852CD}" sibTransId="{55986436-C914-4E95-B3CA-518139FAD606}"/>
    <dgm:cxn modelId="{C8FBAF83-9914-4807-8686-D40463C43BA3}" type="presOf" srcId="{2CD01C79-3744-419B-9164-C6CE36C0DADD}" destId="{BAC4CACB-A549-4562-B333-0E07FDFDB053}" srcOrd="0" destOrd="0" presId="urn:microsoft.com/office/officeart/2005/8/layout/cycle8"/>
    <dgm:cxn modelId="{E95E37E0-4455-4912-AD57-B284249B3322}" type="presOf" srcId="{DE72378B-0669-4C0A-8E9A-36E22380C29A}" destId="{E27EF970-77C0-4A0D-8909-7C3F41DBEF04}" srcOrd="0" destOrd="0" presId="urn:microsoft.com/office/officeart/2005/8/layout/cycle8"/>
    <dgm:cxn modelId="{EB546F34-8495-4BCE-BC10-C0E78B8D9BD3}" type="presOf" srcId="{835549B8-4BD0-4AF8-AF64-BAC3ACD05DAA}" destId="{519B8C75-6446-4B3E-B0A0-186FB5142540}" srcOrd="0" destOrd="0" presId="urn:microsoft.com/office/officeart/2005/8/layout/cycle8"/>
    <dgm:cxn modelId="{42DB107B-4B24-437E-9B02-C726F30B5DA3}" srcId="{835549B8-4BD0-4AF8-AF64-BAC3ACD05DAA}" destId="{DE72378B-0669-4C0A-8E9A-36E22380C29A}" srcOrd="1" destOrd="0" parTransId="{52F4A41B-18F2-432F-BF98-7F2E9AF1DFAE}" sibTransId="{B10C1A0C-AC75-4CD8-BB62-04D5DDDA3EF1}"/>
    <dgm:cxn modelId="{0CB8C090-53D1-499C-9C8F-F1B81D498273}" type="presOf" srcId="{2CD01C79-3744-419B-9164-C6CE36C0DADD}" destId="{BA67F5F7-D67D-4241-8EF0-377295419830}" srcOrd="1" destOrd="0" presId="urn:microsoft.com/office/officeart/2005/8/layout/cycle8"/>
    <dgm:cxn modelId="{26FA1861-063A-4619-A3EF-B17251475920}" type="presOf" srcId="{149AB7DA-FADA-414D-8148-1CFCB4C481F8}" destId="{A0329C08-D930-4558-AAD5-7607A7536FB1}" srcOrd="0" destOrd="0" presId="urn:microsoft.com/office/officeart/2005/8/layout/cycle8"/>
    <dgm:cxn modelId="{375E8EC9-2D31-4A02-BC45-0F788824F89A}" type="presOf" srcId="{DE72378B-0669-4C0A-8E9A-36E22380C29A}" destId="{2F6948BF-45D8-435B-B646-F69ADE72CEB3}" srcOrd="1" destOrd="0" presId="urn:microsoft.com/office/officeart/2005/8/layout/cycle8"/>
    <dgm:cxn modelId="{9FB4D53A-8D62-4A2D-BFA7-A208F1D44397}" type="presOf" srcId="{149AB7DA-FADA-414D-8148-1CFCB4C481F8}" destId="{D33E52D3-54B3-4C45-9DA7-2EE4DF3A68A2}" srcOrd="1" destOrd="0" presId="urn:microsoft.com/office/officeart/2005/8/layout/cycle8"/>
    <dgm:cxn modelId="{3ABCE11C-1E6A-4535-8874-9FDF50D8AC7F}" srcId="{835549B8-4BD0-4AF8-AF64-BAC3ACD05DAA}" destId="{2CD01C79-3744-419B-9164-C6CE36C0DADD}" srcOrd="0" destOrd="0" parTransId="{C625E5DA-2B11-4619-B0A9-EA4EBEACF760}" sibTransId="{48E94F5D-01C8-4E76-A7E7-78EFFB537D94}"/>
    <dgm:cxn modelId="{DD9090DF-D731-46F3-A512-1BCE816D77B2}" type="presParOf" srcId="{519B8C75-6446-4B3E-B0A0-186FB5142540}" destId="{BAC4CACB-A549-4562-B333-0E07FDFDB053}" srcOrd="0" destOrd="0" presId="urn:microsoft.com/office/officeart/2005/8/layout/cycle8"/>
    <dgm:cxn modelId="{6B063FEC-6D32-43AC-A669-0A6D4F984E04}" type="presParOf" srcId="{519B8C75-6446-4B3E-B0A0-186FB5142540}" destId="{148144C4-750D-4691-B518-B8677213C852}" srcOrd="1" destOrd="0" presId="urn:microsoft.com/office/officeart/2005/8/layout/cycle8"/>
    <dgm:cxn modelId="{BCCB7ADC-7F0F-40B9-87EE-9FB03252F40D}" type="presParOf" srcId="{519B8C75-6446-4B3E-B0A0-186FB5142540}" destId="{9331F52F-D6EA-462E-93EF-C23CC3ABA6C5}" srcOrd="2" destOrd="0" presId="urn:microsoft.com/office/officeart/2005/8/layout/cycle8"/>
    <dgm:cxn modelId="{86539683-2AAB-4867-AE86-4FA7DEB6E416}" type="presParOf" srcId="{519B8C75-6446-4B3E-B0A0-186FB5142540}" destId="{BA67F5F7-D67D-4241-8EF0-377295419830}" srcOrd="3" destOrd="0" presId="urn:microsoft.com/office/officeart/2005/8/layout/cycle8"/>
    <dgm:cxn modelId="{3B5E8453-DEE3-4EC9-B179-E547D48C4D9D}" type="presParOf" srcId="{519B8C75-6446-4B3E-B0A0-186FB5142540}" destId="{E27EF970-77C0-4A0D-8909-7C3F41DBEF04}" srcOrd="4" destOrd="0" presId="urn:microsoft.com/office/officeart/2005/8/layout/cycle8"/>
    <dgm:cxn modelId="{A12E7DCA-7038-4EA5-B6BE-4A3A41F0082E}" type="presParOf" srcId="{519B8C75-6446-4B3E-B0A0-186FB5142540}" destId="{C1A73420-A959-47EE-91B4-19CE33FCCEF8}" srcOrd="5" destOrd="0" presId="urn:microsoft.com/office/officeart/2005/8/layout/cycle8"/>
    <dgm:cxn modelId="{C6D8B536-D08C-4A76-A5CB-C4C299B84643}" type="presParOf" srcId="{519B8C75-6446-4B3E-B0A0-186FB5142540}" destId="{403AF286-0DD4-4FF5-BBC3-9C2DC4858B99}" srcOrd="6" destOrd="0" presId="urn:microsoft.com/office/officeart/2005/8/layout/cycle8"/>
    <dgm:cxn modelId="{E77B6FD3-66D1-4052-9369-62103A03EC23}" type="presParOf" srcId="{519B8C75-6446-4B3E-B0A0-186FB5142540}" destId="{2F6948BF-45D8-435B-B646-F69ADE72CEB3}" srcOrd="7" destOrd="0" presId="urn:microsoft.com/office/officeart/2005/8/layout/cycle8"/>
    <dgm:cxn modelId="{7EB99BDD-D5C6-4380-A6B6-8447BE28CEFF}" type="presParOf" srcId="{519B8C75-6446-4B3E-B0A0-186FB5142540}" destId="{A0329C08-D930-4558-AAD5-7607A7536FB1}" srcOrd="8" destOrd="0" presId="urn:microsoft.com/office/officeart/2005/8/layout/cycle8"/>
    <dgm:cxn modelId="{93319BB8-7ABB-4E9A-87AB-01F440998C87}" type="presParOf" srcId="{519B8C75-6446-4B3E-B0A0-186FB5142540}" destId="{C0B5045C-F69A-4179-83CF-06B491DE8D3B}" srcOrd="9" destOrd="0" presId="urn:microsoft.com/office/officeart/2005/8/layout/cycle8"/>
    <dgm:cxn modelId="{F930B3B1-3FA8-4F2F-AD6B-52574272244E}" type="presParOf" srcId="{519B8C75-6446-4B3E-B0A0-186FB5142540}" destId="{C516138D-FE9C-4513-810F-44A9C21D0F09}" srcOrd="10" destOrd="0" presId="urn:microsoft.com/office/officeart/2005/8/layout/cycle8"/>
    <dgm:cxn modelId="{6E5D0701-E128-4559-AD34-B9D48F9F43EC}" type="presParOf" srcId="{519B8C75-6446-4B3E-B0A0-186FB5142540}" destId="{D33E52D3-54B3-4C45-9DA7-2EE4DF3A68A2}" srcOrd="11" destOrd="0" presId="urn:microsoft.com/office/officeart/2005/8/layout/cycle8"/>
    <dgm:cxn modelId="{E371520F-ADE9-409D-9260-F173244527FE}" type="presParOf" srcId="{519B8C75-6446-4B3E-B0A0-186FB5142540}" destId="{9E63397C-DC64-489A-B7F6-9AE29EBD3268}" srcOrd="12" destOrd="0" presId="urn:microsoft.com/office/officeart/2005/8/layout/cycle8"/>
    <dgm:cxn modelId="{C3F311F1-9E32-491F-95E6-13D3E73B2C75}" type="presParOf" srcId="{519B8C75-6446-4B3E-B0A0-186FB5142540}" destId="{4E9AE8F7-C809-42DF-8B7F-E5D4A81FD513}" srcOrd="13" destOrd="0" presId="urn:microsoft.com/office/officeart/2005/8/layout/cycle8"/>
    <dgm:cxn modelId="{3C6C88FD-95ED-4D31-BB56-0B6470AFCECA}" type="presParOf" srcId="{519B8C75-6446-4B3E-B0A0-186FB5142540}" destId="{DB4CE173-309E-43A3-BC20-D04DC74B4956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C4CACB-A549-4562-B333-0E07FDFDB053}">
      <dsp:nvSpPr>
        <dsp:cNvPr id="0" name=""/>
        <dsp:cNvSpPr/>
      </dsp:nvSpPr>
      <dsp:spPr>
        <a:xfrm>
          <a:off x="840102" y="252435"/>
          <a:ext cx="3262243" cy="3262243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평화</a:t>
          </a:r>
        </a:p>
      </dsp:txBody>
      <dsp:txXfrm>
        <a:off x="2559382" y="943720"/>
        <a:ext cx="1165086" cy="970905"/>
      </dsp:txXfrm>
    </dsp:sp>
    <dsp:sp modelId="{E27EF970-77C0-4A0D-8909-7C3F41DBEF04}">
      <dsp:nvSpPr>
        <dsp:cNvPr id="0" name=""/>
        <dsp:cNvSpPr/>
      </dsp:nvSpPr>
      <dsp:spPr>
        <a:xfrm>
          <a:off x="772915" y="368944"/>
          <a:ext cx="3262243" cy="3262243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하나</a:t>
          </a:r>
        </a:p>
      </dsp:txBody>
      <dsp:txXfrm>
        <a:off x="1549640" y="2485518"/>
        <a:ext cx="1747630" cy="854397"/>
      </dsp:txXfrm>
    </dsp:sp>
    <dsp:sp modelId="{A0329C08-D930-4558-AAD5-7607A7536FB1}">
      <dsp:nvSpPr>
        <dsp:cNvPr id="0" name=""/>
        <dsp:cNvSpPr/>
      </dsp:nvSpPr>
      <dsp:spPr>
        <a:xfrm>
          <a:off x="705729" y="252435"/>
          <a:ext cx="3262243" cy="3262243"/>
        </a:xfrm>
        <a:prstGeom prst="pie">
          <a:avLst>
            <a:gd name="adj1" fmla="val 90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>
              <a:solidFill>
                <a:schemeClr val="accent4">
                  <a:lumMod val="50000"/>
                </a:schemeClr>
              </a:solidFill>
              <a:latin typeface="한둥근체 제목" panose="020B0503000000000000" pitchFamily="50" charset="-127"/>
              <a:ea typeface="한둥근체 제목" panose="020B0503000000000000" pitchFamily="50" charset="-127"/>
            </a:rPr>
            <a:t>상생</a:t>
          </a:r>
        </a:p>
      </dsp:txBody>
      <dsp:txXfrm>
        <a:off x="1083605" y="943720"/>
        <a:ext cx="1165086" cy="970905"/>
      </dsp:txXfrm>
    </dsp:sp>
    <dsp:sp modelId="{9E63397C-DC64-489A-B7F6-9AE29EBD3268}">
      <dsp:nvSpPr>
        <dsp:cNvPr id="0" name=""/>
        <dsp:cNvSpPr/>
      </dsp:nvSpPr>
      <dsp:spPr>
        <a:xfrm>
          <a:off x="638423" y="50487"/>
          <a:ext cx="3666140" cy="3666140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9AE8F7-C809-42DF-8B7F-E5D4A81FD513}">
      <dsp:nvSpPr>
        <dsp:cNvPr id="0" name=""/>
        <dsp:cNvSpPr/>
      </dsp:nvSpPr>
      <dsp:spPr>
        <a:xfrm>
          <a:off x="570967" y="166789"/>
          <a:ext cx="3666140" cy="3666140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4CE173-309E-43A3-BC20-D04DC74B4956}">
      <dsp:nvSpPr>
        <dsp:cNvPr id="0" name=""/>
        <dsp:cNvSpPr/>
      </dsp:nvSpPr>
      <dsp:spPr>
        <a:xfrm>
          <a:off x="503511" y="50487"/>
          <a:ext cx="3666140" cy="3666140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4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1.177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3-20T07:32:07.281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3-20T07:32:11.442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2.262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3.02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3.494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0,'0'0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4.476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5.103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5.678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7.625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1 1,'0'0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4-03-11T06:17:48.689"/>
    </inkml:context>
    <inkml:brush xml:id="br0">
      <inkml:brushProperty name="width" value="0.1" units="cm"/>
      <inkml:brushProperty name="height" value="0.1" units="cm"/>
      <inkml:brushProperty name="color" value="#FFFFFF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1F391E-31BB-4AA7-9F11-27DB83888990}" type="datetimeFigureOut">
              <a:rPr lang="ko-KR" altLang="en-US" smtClean="0"/>
              <a:t>2026-03-06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7389D-533A-481C-BC56-CADB550101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8161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F7389D-533A-481C-BC56-CADB5501018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01553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8" Type="http://schemas.openxmlformats.org/officeDocument/2006/relationships/customXml" Target="../ink/ink4.xml"/><Relationship Id="rId3" Type="http://schemas.openxmlformats.org/officeDocument/2006/relationships/image" Target="../media/image2.jpeg"/><Relationship Id="rId21" Type="http://schemas.openxmlformats.org/officeDocument/2006/relationships/customXml" Target="../ink/ink7.xml"/><Relationship Id="rId17" Type="http://schemas.openxmlformats.org/officeDocument/2006/relationships/customXml" Target="../ink/ink3.xml"/><Relationship Id="rId2" Type="http://schemas.openxmlformats.org/officeDocument/2006/relationships/image" Target="../media/image1.jpg"/><Relationship Id="rId16" Type="http://schemas.openxmlformats.org/officeDocument/2006/relationships/customXml" Target="../ink/ink2.xml"/><Relationship Id="rId20" Type="http://schemas.openxmlformats.org/officeDocument/2006/relationships/customXml" Target="../ink/ink6.xml"/><Relationship Id="rId1" Type="http://schemas.openxmlformats.org/officeDocument/2006/relationships/slideMaster" Target="../slideMasters/slideMaster1.xml"/><Relationship Id="rId24" Type="http://schemas.openxmlformats.org/officeDocument/2006/relationships/image" Target="../media/image4.png"/><Relationship Id="rId5" Type="http://schemas.openxmlformats.org/officeDocument/2006/relationships/customXml" Target="../ink/ink1.xml"/><Relationship Id="rId15" Type="http://schemas.openxmlformats.org/officeDocument/2006/relationships/image" Target="../media/image10.png"/><Relationship Id="rId23" Type="http://schemas.openxmlformats.org/officeDocument/2006/relationships/customXml" Target="../ink/ink9.xml"/><Relationship Id="rId19" Type="http://schemas.openxmlformats.org/officeDocument/2006/relationships/customXml" Target="../ink/ink5.xml"/><Relationship Id="rId4" Type="http://schemas.openxmlformats.org/officeDocument/2006/relationships/image" Target="../media/image3.png"/><Relationship Id="rId22" Type="http://schemas.openxmlformats.org/officeDocument/2006/relationships/customXml" Target="../ink/ink8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 hasCustomPrompt="1"/>
          </p:nvPr>
        </p:nvSpPr>
        <p:spPr>
          <a:xfrm>
            <a:off x="937767" y="3480047"/>
            <a:ext cx="6153498" cy="1380931"/>
          </a:xfrm>
          <a:noFill/>
        </p:spPr>
        <p:txBody>
          <a:bodyPr anchor="t" anchorCtr="0">
            <a:noAutofit/>
          </a:bodyPr>
          <a:lstStyle>
            <a:lvl1pPr algn="l">
              <a:defRPr lang="ko-KR" altLang="en-US" sz="9000" dirty="0">
                <a:solidFill>
                  <a:srgbClr val="4757B9"/>
                </a:solidFill>
                <a:latin typeface="HS봄바람체 3.0 Regular" panose="00000503030000020004" pitchFamily="2" charset="-127"/>
                <a:ea typeface="HS봄바람체 3.0 Regular" panose="00000503030000020004" pitchFamily="2" charset="-127"/>
              </a:defRPr>
            </a:lvl1pPr>
          </a:lstStyle>
          <a:p>
            <a:r>
              <a:rPr lang="ko-KR" altLang="en-US" dirty="0" err="1"/>
              <a:t>대각개교절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 hasCustomPrompt="1"/>
          </p:nvPr>
        </p:nvSpPr>
        <p:spPr>
          <a:xfrm>
            <a:off x="937767" y="3025780"/>
            <a:ext cx="2847084" cy="410125"/>
          </a:xfrm>
          <a:noFill/>
        </p:spPr>
        <p:txBody>
          <a:bodyPr>
            <a:noAutofit/>
          </a:bodyPr>
          <a:lstStyle>
            <a:lvl1pPr marL="0" indent="0" algn="l">
              <a:buNone/>
              <a:defRPr lang="ko-KR" altLang="en-US" sz="2400" dirty="0">
                <a:solidFill>
                  <a:srgbClr val="4757B9"/>
                </a:solidFill>
                <a:latin typeface="한둥근체 제목" panose="020B0503000000000000" pitchFamily="50" charset="-127"/>
                <a:ea typeface="한둥근체 제목" panose="020B0503000000000000" pitchFamily="50" charset="-12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dirty="0"/>
              <a:t>원기 </a:t>
            </a:r>
            <a:r>
              <a:rPr lang="en-US" altLang="ko-KR" dirty="0" smtClean="0"/>
              <a:t>111</a:t>
            </a:r>
            <a:r>
              <a:rPr lang="ko-KR" altLang="en-US" dirty="0" smtClean="0"/>
              <a:t>년</a:t>
            </a:r>
            <a:r>
              <a:rPr lang="en-US" altLang="ko-KR" dirty="0"/>
              <a:t>(</a:t>
            </a:r>
            <a:r>
              <a:rPr lang="en-US" altLang="ko-KR" dirty="0" smtClean="0"/>
              <a:t>2026)</a:t>
            </a:r>
            <a:endParaRPr lang="ko-KR" alt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8994556" y="6348648"/>
            <a:ext cx="2388795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제작</a:t>
            </a:r>
            <a:r>
              <a:rPr lang="en-US" altLang="ko-KR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/</a:t>
            </a:r>
            <a:r>
              <a:rPr lang="ko-KR" altLang="en-US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제공 </a:t>
            </a:r>
            <a:r>
              <a:rPr lang="en-US" altLang="ko-KR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: </a:t>
            </a:r>
            <a:r>
              <a:rPr lang="ko-KR" altLang="en-US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교정원 </a:t>
            </a:r>
            <a:r>
              <a:rPr lang="ko-KR" altLang="en-US" sz="700" dirty="0" smtClean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정보전산실 사용폰트 </a:t>
            </a:r>
            <a:r>
              <a:rPr lang="en-US" altLang="ko-KR" sz="700" dirty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: </a:t>
            </a:r>
            <a:r>
              <a:rPr lang="ko-KR" altLang="en-US" sz="700" dirty="0" err="1" smtClean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한둥근체</a:t>
            </a:r>
            <a:r>
              <a:rPr lang="en-US" altLang="ko-KR" sz="700" baseline="0" dirty="0" smtClean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, </a:t>
            </a:r>
            <a:r>
              <a:rPr lang="ko-KR" altLang="en-US" sz="700" baseline="0" dirty="0" err="1" smtClean="0">
                <a:solidFill>
                  <a:schemeClr val="bg2">
                    <a:lumMod val="7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rPr>
              <a:t>봄바람체</a:t>
            </a:r>
            <a:endParaRPr lang="ko-KR" altLang="en-US" sz="700" dirty="0">
              <a:solidFill>
                <a:schemeClr val="bg2">
                  <a:lumMod val="75000"/>
                </a:schemeClr>
              </a:solidFill>
              <a:latin typeface="한둥근체 돋움" panose="020B0503000000000000" pitchFamily="50" charset="-127"/>
              <a:ea typeface="한둥근체 돋움" panose="020B0503000000000000" pitchFamily="50" charset="-127"/>
            </a:endParaRPr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 hasCustomPrompt="1"/>
          </p:nvPr>
        </p:nvSpPr>
        <p:spPr>
          <a:xfrm>
            <a:off x="1021029" y="5115553"/>
            <a:ext cx="3743131" cy="383516"/>
          </a:xfrm>
        </p:spPr>
        <p:txBody>
          <a:bodyPr>
            <a:noAutofit/>
          </a:bodyPr>
          <a:lstStyle>
            <a:lvl1pPr marL="0" indent="0" algn="l">
              <a:buNone/>
              <a:defRPr sz="2400" b="1" spc="-150">
                <a:solidFill>
                  <a:schemeClr val="bg1"/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1pPr>
          </a:lstStyle>
          <a:p>
            <a:pPr lvl="0"/>
            <a:r>
              <a:rPr lang="ko-KR" altLang="en-US" dirty="0" err="1"/>
              <a:t>교당명</a:t>
            </a:r>
            <a:endParaRPr lang="ko-KR" altLang="en-US" dirty="0"/>
          </a:p>
        </p:txBody>
      </p:sp>
      <p:sp>
        <p:nvSpPr>
          <p:cNvPr id="12" name="텍스트 개체 틀 11"/>
          <p:cNvSpPr>
            <a:spLocks noGrp="1"/>
          </p:cNvSpPr>
          <p:nvPr>
            <p:ph type="body" sz="quarter" idx="11" hasCustomPrompt="1"/>
          </p:nvPr>
        </p:nvSpPr>
        <p:spPr>
          <a:xfrm>
            <a:off x="1021029" y="5538693"/>
            <a:ext cx="3733800" cy="299077"/>
          </a:xfrm>
        </p:spPr>
        <p:txBody>
          <a:bodyPr>
            <a:normAutofit/>
          </a:bodyPr>
          <a:lstStyle>
            <a:lvl1pPr marL="0" indent="0" algn="l">
              <a:buNone/>
              <a:defRPr sz="1100">
                <a:solidFill>
                  <a:schemeClr val="bg1"/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1pPr>
          </a:lstStyle>
          <a:p>
            <a:pPr lvl="0"/>
            <a:r>
              <a:rPr lang="ko-KR" altLang="en-US" dirty="0"/>
              <a:t>날짜</a:t>
            </a:r>
          </a:p>
        </p:txBody>
      </p:sp>
      <p:grpSp>
        <p:nvGrpSpPr>
          <p:cNvPr id="18" name="그룹 17"/>
          <p:cNvGrpSpPr/>
          <p:nvPr userDrawn="1"/>
        </p:nvGrpSpPr>
        <p:grpSpPr>
          <a:xfrm>
            <a:off x="562168" y="410686"/>
            <a:ext cx="2270441" cy="591643"/>
            <a:chOff x="736691" y="885076"/>
            <a:chExt cx="2863794" cy="746262"/>
          </a:xfrm>
        </p:grpSpPr>
        <p:pic>
          <p:nvPicPr>
            <p:cNvPr id="14" name="그림 13"/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91" y="968669"/>
              <a:ext cx="606563" cy="608206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 userDrawn="1"/>
          </p:nvSpPr>
          <p:spPr>
            <a:xfrm>
              <a:off x="1343608" y="1186190"/>
              <a:ext cx="2256877" cy="445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Celebration of the </a:t>
              </a:r>
              <a:r>
                <a:rPr lang="en-US" altLang="ko-KR" sz="700" spc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111th 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Anniversary of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Ven. </a:t>
              </a:r>
              <a:r>
                <a:rPr lang="en-US" altLang="ko-KR" sz="700" spc="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Sotaesan’s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 Enlightenment and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the Founding of </a:t>
              </a:r>
              <a:r>
                <a:rPr lang="en-US" altLang="ko-KR" sz="700" i="1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Won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-Buddhism</a:t>
              </a:r>
              <a:endParaRPr lang="ko-KR" altLang="en-US" sz="7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endParaRP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1324592" y="885076"/>
              <a:ext cx="1152905" cy="388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0" spc="-150" dirty="0" err="1">
                  <a:solidFill>
                    <a:schemeClr val="accent4">
                      <a:lumMod val="75000"/>
                    </a:schemeClr>
                  </a:solidFill>
                  <a:latin typeface="한둥근체 제목" panose="020B0503000000000000" pitchFamily="50" charset="-127"/>
                  <a:ea typeface="한둥근체 제목" panose="020B0503000000000000" pitchFamily="50" charset="-127"/>
                </a:rPr>
                <a:t>대각개교절</a:t>
              </a:r>
              <a:endParaRPr lang="ko-KR" altLang="en-US" sz="1400" b="0" spc="-150" dirty="0">
                <a:solidFill>
                  <a:schemeClr val="accent4">
                    <a:lumMod val="75000"/>
                  </a:schemeClr>
                </a:solidFill>
                <a:latin typeface="한둥근체 제목" panose="020B0503000000000000" pitchFamily="50" charset="-127"/>
                <a:ea typeface="한둥근체 제목" panose="020B0503000000000000" pitchFamily="50" charset="-127"/>
              </a:endParaRPr>
            </a:p>
          </p:txBody>
        </p:sp>
        <p:sp>
          <p:nvSpPr>
            <p:cNvPr id="17" name="TextBox 16"/>
            <p:cNvSpPr txBox="1"/>
            <p:nvPr userDrawn="1"/>
          </p:nvSpPr>
          <p:spPr>
            <a:xfrm>
              <a:off x="2340892" y="908746"/>
              <a:ext cx="1094268" cy="329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b="1" spc="-1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한둥근체 바탕" panose="02020503000000000000" pitchFamily="18" charset="-127"/>
                  <a:ea typeface="한둥근체 바탕" panose="02020503000000000000" pitchFamily="18" charset="-127"/>
                </a:rPr>
                <a:t>원불교열린날</a:t>
              </a:r>
              <a:endParaRPr lang="ko-KR" altLang="en-US" sz="1100" b="1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한둥근체 바탕" panose="02020503000000000000" pitchFamily="18" charset="-127"/>
                <a:ea typeface="한둥근체 바탕" panose="02020503000000000000" pitchFamily="18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996" y="527584"/>
            <a:ext cx="1144144" cy="380939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7" name="잉크 56">
                <a:extLst>
                  <a:ext uri="{FF2B5EF4-FFF2-40B4-BE49-F238E27FC236}">
                    <a16:creationId xmlns:a16="http://schemas.microsoft.com/office/drawing/2014/main" xmlns="" id="{4C8685AD-F8C2-4986-9AAB-4D885A03C824}"/>
                  </a:ext>
                </a:extLst>
              </p14:cNvPr>
              <p14:cNvContentPartPr/>
              <p14:nvPr userDrawn="1"/>
            </p14:nvContentPartPr>
            <p14:xfrm>
              <a:off x="8555716" y="176988"/>
              <a:ext cx="360" cy="360"/>
            </p14:xfrm>
          </p:contentPart>
        </mc:Choice>
        <mc:Fallback xmlns="">
          <p:pic>
            <p:nvPicPr>
              <p:cNvPr id="57" name="잉크 56">
                <a:extLst>
                  <a:ext uri="{FF2B5EF4-FFF2-40B4-BE49-F238E27FC236}">
                    <a16:creationId xmlns:a16="http://schemas.microsoft.com/office/drawing/2014/main" id="{4C8685AD-F8C2-4986-9AAB-4D885A03C824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538076" y="15898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8" name="잉크 57">
                <a:extLst>
                  <a:ext uri="{FF2B5EF4-FFF2-40B4-BE49-F238E27FC236}">
                    <a16:creationId xmlns:a16="http://schemas.microsoft.com/office/drawing/2014/main" xmlns="" id="{E4337CC8-B598-4F39-8595-4B82AB8D3BF1}"/>
                  </a:ext>
                </a:extLst>
              </p14:cNvPr>
              <p14:cNvContentPartPr/>
              <p14:nvPr userDrawn="1"/>
            </p14:nvContentPartPr>
            <p14:xfrm>
              <a:off x="10570996" y="802308"/>
              <a:ext cx="360" cy="360"/>
            </p14:xfrm>
          </p:contentPart>
        </mc:Choice>
        <mc:Fallback xmlns="">
          <p:pic>
            <p:nvPicPr>
              <p:cNvPr id="58" name="잉크 57">
                <a:extLst>
                  <a:ext uri="{FF2B5EF4-FFF2-40B4-BE49-F238E27FC236}">
                    <a16:creationId xmlns:a16="http://schemas.microsoft.com/office/drawing/2014/main" id="{E4337CC8-B598-4F39-8595-4B82AB8D3BF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553356" y="78430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59" name="잉크 58">
                <a:extLst>
                  <a:ext uri="{FF2B5EF4-FFF2-40B4-BE49-F238E27FC236}">
                    <a16:creationId xmlns:a16="http://schemas.microsoft.com/office/drawing/2014/main" xmlns="" id="{B9CB4015-290D-4BBF-9069-F89748646FB1}"/>
                  </a:ext>
                </a:extLst>
              </p14:cNvPr>
              <p14:cNvContentPartPr/>
              <p14:nvPr userDrawn="1"/>
            </p14:nvContentPartPr>
            <p14:xfrm>
              <a:off x="10505836" y="1809588"/>
              <a:ext cx="360" cy="360"/>
            </p14:xfrm>
          </p:contentPart>
        </mc:Choice>
        <mc:Fallback xmlns="">
          <p:pic>
            <p:nvPicPr>
              <p:cNvPr id="59" name="잉크 58">
                <a:extLst>
                  <a:ext uri="{FF2B5EF4-FFF2-40B4-BE49-F238E27FC236}">
                    <a16:creationId xmlns:a16="http://schemas.microsoft.com/office/drawing/2014/main" id="{B9CB4015-290D-4BBF-9069-F89748646FB1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488196" y="179194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60" name="잉크 59">
                <a:extLst>
                  <a:ext uri="{FF2B5EF4-FFF2-40B4-BE49-F238E27FC236}">
                    <a16:creationId xmlns:a16="http://schemas.microsoft.com/office/drawing/2014/main" xmlns="" id="{4DE020CE-8325-4D58-809A-C241BF2A3E53}"/>
                  </a:ext>
                </a:extLst>
              </p14:cNvPr>
              <p14:cNvContentPartPr/>
              <p14:nvPr userDrawn="1"/>
            </p14:nvContentPartPr>
            <p14:xfrm>
              <a:off x="10505836" y="2043228"/>
              <a:ext cx="360" cy="360"/>
            </p14:xfrm>
          </p:contentPart>
        </mc:Choice>
        <mc:Fallback xmlns="">
          <p:pic>
            <p:nvPicPr>
              <p:cNvPr id="60" name="잉크 59">
                <a:extLst>
                  <a:ext uri="{FF2B5EF4-FFF2-40B4-BE49-F238E27FC236}">
                    <a16:creationId xmlns:a16="http://schemas.microsoft.com/office/drawing/2014/main" id="{4DE020CE-8325-4D58-809A-C241BF2A3E5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488196" y="202522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61" name="잉크 60">
                <a:extLst>
                  <a:ext uri="{FF2B5EF4-FFF2-40B4-BE49-F238E27FC236}">
                    <a16:creationId xmlns:a16="http://schemas.microsoft.com/office/drawing/2014/main" xmlns="" id="{64712ADE-E5D2-48D8-96B6-6D032D5789DB}"/>
                  </a:ext>
                </a:extLst>
              </p14:cNvPr>
              <p14:cNvContentPartPr/>
              <p14:nvPr userDrawn="1"/>
            </p14:nvContentPartPr>
            <p14:xfrm>
              <a:off x="9199756" y="2434908"/>
              <a:ext cx="360" cy="360"/>
            </p14:xfrm>
          </p:contentPart>
        </mc:Choice>
        <mc:Fallback xmlns="">
          <p:pic>
            <p:nvPicPr>
              <p:cNvPr id="61" name="잉크 60">
                <a:extLst>
                  <a:ext uri="{FF2B5EF4-FFF2-40B4-BE49-F238E27FC236}">
                    <a16:creationId xmlns:a16="http://schemas.microsoft.com/office/drawing/2014/main" id="{64712ADE-E5D2-48D8-96B6-6D032D5789D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9181756" y="24172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62" name="잉크 61">
                <a:extLst>
                  <a:ext uri="{FF2B5EF4-FFF2-40B4-BE49-F238E27FC236}">
                    <a16:creationId xmlns:a16="http://schemas.microsoft.com/office/drawing/2014/main" xmlns="" id="{DDD872EA-2BA9-4720-A8B0-883E1CE30157}"/>
                  </a:ext>
                </a:extLst>
              </p14:cNvPr>
              <p14:cNvContentPartPr/>
              <p14:nvPr userDrawn="1"/>
            </p14:nvContentPartPr>
            <p14:xfrm>
              <a:off x="8005276" y="1119108"/>
              <a:ext cx="360" cy="360"/>
            </p14:xfrm>
          </p:contentPart>
        </mc:Choice>
        <mc:Fallback xmlns="">
          <p:pic>
            <p:nvPicPr>
              <p:cNvPr id="62" name="잉크 61">
                <a:extLst>
                  <a:ext uri="{FF2B5EF4-FFF2-40B4-BE49-F238E27FC236}">
                    <a16:creationId xmlns:a16="http://schemas.microsoft.com/office/drawing/2014/main" id="{DDD872EA-2BA9-4720-A8B0-883E1CE30157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987276" y="110146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1">
            <p14:nvContentPartPr>
              <p14:cNvPr id="63" name="잉크 62">
                <a:extLst>
                  <a:ext uri="{FF2B5EF4-FFF2-40B4-BE49-F238E27FC236}">
                    <a16:creationId xmlns:a16="http://schemas.microsoft.com/office/drawing/2014/main" xmlns="" id="{539E9121-2583-4941-97C5-B7FEC627D412}"/>
                  </a:ext>
                </a:extLst>
              </p14:cNvPr>
              <p14:cNvContentPartPr/>
              <p14:nvPr userDrawn="1"/>
            </p14:nvContentPartPr>
            <p14:xfrm>
              <a:off x="7912036" y="1464348"/>
              <a:ext cx="360" cy="360"/>
            </p14:xfrm>
          </p:contentPart>
        </mc:Choice>
        <mc:Fallback xmlns="">
          <p:pic>
            <p:nvPicPr>
              <p:cNvPr id="63" name="잉크 62">
                <a:extLst>
                  <a:ext uri="{FF2B5EF4-FFF2-40B4-BE49-F238E27FC236}">
                    <a16:creationId xmlns:a16="http://schemas.microsoft.com/office/drawing/2014/main" id="{539E9121-2583-4941-97C5-B7FEC627D41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894396" y="144670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65" name="잉크 64">
                <a:extLst>
                  <a:ext uri="{FF2B5EF4-FFF2-40B4-BE49-F238E27FC236}">
                    <a16:creationId xmlns:a16="http://schemas.microsoft.com/office/drawing/2014/main" xmlns="" id="{A7ED1675-DEDF-4E59-9A7E-7622E30D0352}"/>
                  </a:ext>
                </a:extLst>
              </p14:cNvPr>
              <p14:cNvContentPartPr/>
              <p14:nvPr userDrawn="1"/>
            </p14:nvContentPartPr>
            <p14:xfrm>
              <a:off x="10851076" y="773868"/>
              <a:ext cx="360" cy="360"/>
            </p14:xfrm>
          </p:contentPart>
        </mc:Choice>
        <mc:Fallback xmlns="">
          <p:pic>
            <p:nvPicPr>
              <p:cNvPr id="65" name="잉크 64">
                <a:extLst>
                  <a:ext uri="{FF2B5EF4-FFF2-40B4-BE49-F238E27FC236}">
                    <a16:creationId xmlns:a16="http://schemas.microsoft.com/office/drawing/2014/main" id="{A7ED1675-DEDF-4E59-9A7E-7622E30D0352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0833436" y="756228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3">
            <p14:nvContentPartPr>
              <p14:cNvPr id="66" name="잉크 65">
                <a:extLst>
                  <a:ext uri="{FF2B5EF4-FFF2-40B4-BE49-F238E27FC236}">
                    <a16:creationId xmlns:a16="http://schemas.microsoft.com/office/drawing/2014/main" xmlns="" id="{7FD044F5-E1D3-4832-8E55-439B73010FF3}"/>
                  </a:ext>
                </a:extLst>
              </p14:cNvPr>
              <p14:cNvContentPartPr/>
              <p14:nvPr userDrawn="1"/>
            </p14:nvContentPartPr>
            <p14:xfrm>
              <a:off x="8994556" y="2621388"/>
              <a:ext cx="360" cy="360"/>
            </p14:xfrm>
          </p:contentPart>
        </mc:Choice>
        <mc:Fallback xmlns="">
          <p:pic>
            <p:nvPicPr>
              <p:cNvPr id="66" name="잉크 65">
                <a:extLst>
                  <a:ext uri="{FF2B5EF4-FFF2-40B4-BE49-F238E27FC236}">
                    <a16:creationId xmlns:a16="http://schemas.microsoft.com/office/drawing/2014/main" id="{7FD044F5-E1D3-4832-8E55-439B73010FF3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8976556" y="2603748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그림 3"/>
          <p:cNvPicPr>
            <a:picLocks noChangeAspect="1"/>
          </p:cNvPicPr>
          <p:nvPr userDrawn="1"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3871" y="1029770"/>
            <a:ext cx="4259197" cy="4229389"/>
          </a:xfrm>
          <a:prstGeom prst="rect">
            <a:avLst/>
          </a:prstGeom>
        </p:spPr>
      </p:pic>
      <p:cxnSp>
        <p:nvCxnSpPr>
          <p:cNvPr id="6" name="직선 연결선 5"/>
          <p:cNvCxnSpPr/>
          <p:nvPr userDrawn="1"/>
        </p:nvCxnSpPr>
        <p:spPr>
          <a:xfrm>
            <a:off x="1028391" y="6241202"/>
            <a:ext cx="1022432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7267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8760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9407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>
          <a:xfrm>
            <a:off x="3060441" y="889924"/>
            <a:ext cx="8708571" cy="516909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buNone/>
              <a:defRPr sz="2800">
                <a:solidFill>
                  <a:schemeClr val="tx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defRPr>
            </a:lvl1pPr>
            <a:lvl2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2pPr>
            <a:lvl3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3pPr>
            <a:lvl4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4pPr>
            <a:lvl5pPr>
              <a:defRPr>
                <a:latin typeface="한둥근체 돋움" panose="020B0503000000000000" pitchFamily="50" charset="-127"/>
                <a:ea typeface="한둥근체 돋움" panose="020B0503000000000000" pitchFamily="50" charset="-127"/>
              </a:defRPr>
            </a:lvl5pPr>
          </a:lstStyle>
          <a:p>
            <a:pPr lvl="0"/>
            <a:r>
              <a:rPr lang="ko-KR" altLang="en-US" dirty="0"/>
              <a:t>제목부분</a:t>
            </a:r>
            <a:endParaRPr lang="en-US" altLang="ko-KR" dirty="0"/>
          </a:p>
          <a:p>
            <a:pPr lvl="0"/>
            <a:r>
              <a:rPr lang="ko-KR" altLang="en-US" dirty="0" err="1"/>
              <a:t>ㅀㅀ</a:t>
            </a:r>
            <a:endParaRPr lang="ko-KR" alt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335902" y="889924"/>
            <a:ext cx="2286001" cy="2907848"/>
          </a:xfrm>
        </p:spPr>
        <p:txBody>
          <a:bodyPr anchor="t" anchorCtr="0">
            <a:noAutofit/>
          </a:bodyPr>
          <a:lstStyle>
            <a:lvl1pPr>
              <a:defRPr sz="4400" b="0" cap="none" spc="0">
                <a:ln w="0"/>
                <a:solidFill>
                  <a:srgbClr val="77B95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한둥근체 제목" panose="020B0503000000000000" pitchFamily="50" charset="-127"/>
                <a:ea typeface="한둥근체 제목" panose="020B0503000000000000" pitchFamily="50" charset="-127"/>
              </a:defRPr>
            </a:lvl1pPr>
          </a:lstStyle>
          <a:p>
            <a:r>
              <a:rPr lang="ko-KR" altLang="en-US" dirty="0" err="1"/>
              <a:t>소태산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 err="1"/>
              <a:t>대종사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십상</a:t>
            </a: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9025812" y="6214122"/>
            <a:ext cx="2743200" cy="365125"/>
          </a:xfrm>
        </p:spPr>
        <p:txBody>
          <a:bodyPr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fld id="{AA321455-04B3-4A34-9D6A-6DD941000D5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pic>
        <p:nvPicPr>
          <p:cNvPr id="55" name="그림 5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988" y="419878"/>
            <a:ext cx="812701" cy="27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393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51518" y="2623635"/>
            <a:ext cx="8453535" cy="1239044"/>
          </a:xfrm>
        </p:spPr>
        <p:txBody>
          <a:bodyPr anchor="b"/>
          <a:lstStyle>
            <a:lvl1pPr algn="ctr">
              <a:defRPr sz="6000">
                <a:latin typeface="한둥근체 제목" panose="020B0503000000000000" pitchFamily="50" charset="-127"/>
                <a:ea typeface="한둥근체 제목" panose="020B0503000000000000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pic>
        <p:nvPicPr>
          <p:cNvPr id="53" name="그림 5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898" y="265976"/>
            <a:ext cx="1144144" cy="380939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xmlns="" id="{07801191-7781-4224-ACDE-2D04D3692263}"/>
              </a:ext>
            </a:extLst>
          </p:cNvPr>
          <p:cNvGrpSpPr/>
          <p:nvPr userDrawn="1"/>
        </p:nvGrpSpPr>
        <p:grpSpPr>
          <a:xfrm>
            <a:off x="456319" y="5887755"/>
            <a:ext cx="2233572" cy="591643"/>
            <a:chOff x="736691" y="885076"/>
            <a:chExt cx="2817290" cy="746262"/>
          </a:xfrm>
        </p:grpSpPr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6E58BB42-7971-47E7-A6FE-D835F82CA0E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91" y="968669"/>
              <a:ext cx="606563" cy="60820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894103CC-F367-4D36-9E2B-3CF17BA33E48}"/>
                </a:ext>
              </a:extLst>
            </p:cNvPr>
            <p:cNvSpPr txBox="1"/>
            <p:nvPr userDrawn="1"/>
          </p:nvSpPr>
          <p:spPr>
            <a:xfrm>
              <a:off x="1343608" y="1186190"/>
              <a:ext cx="2210373" cy="445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Celebration of the 110th Anniversary of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Ven. </a:t>
              </a:r>
              <a:r>
                <a:rPr lang="en-US" altLang="ko-KR" sz="700" spc="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Sotaesan’s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 Enlightenment and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the Founding of </a:t>
              </a:r>
              <a:r>
                <a:rPr lang="en-US" altLang="ko-KR" sz="700" i="1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Won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-Buddhism</a:t>
              </a:r>
              <a:endParaRPr lang="ko-KR" altLang="en-US" sz="7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3409DDA5-A815-49D1-A4E4-1E31649E5273}"/>
                </a:ext>
              </a:extLst>
            </p:cNvPr>
            <p:cNvSpPr txBox="1"/>
            <p:nvPr userDrawn="1"/>
          </p:nvSpPr>
          <p:spPr>
            <a:xfrm>
              <a:off x="1324592" y="885076"/>
              <a:ext cx="1152905" cy="388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0" spc="-150" dirty="0" err="1">
                  <a:solidFill>
                    <a:schemeClr val="accent4">
                      <a:lumMod val="75000"/>
                    </a:schemeClr>
                  </a:solidFill>
                  <a:latin typeface="한둥근체 제목" panose="020B0503000000000000" pitchFamily="50" charset="-127"/>
                  <a:ea typeface="한둥근체 제목" panose="020B0503000000000000" pitchFamily="50" charset="-127"/>
                </a:rPr>
                <a:t>대각개교절</a:t>
              </a:r>
              <a:endParaRPr lang="ko-KR" altLang="en-US" sz="1400" b="0" spc="-150" dirty="0">
                <a:solidFill>
                  <a:schemeClr val="accent4">
                    <a:lumMod val="75000"/>
                  </a:schemeClr>
                </a:solidFill>
                <a:latin typeface="한둥근체 제목" panose="020B0503000000000000" pitchFamily="50" charset="-127"/>
                <a:ea typeface="한둥근체 제목" panose="020B0503000000000000" pitchFamily="50" charset="-127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1F122A1E-CC6D-47AE-8DE1-7004770602FD}"/>
                </a:ext>
              </a:extLst>
            </p:cNvPr>
            <p:cNvSpPr txBox="1"/>
            <p:nvPr userDrawn="1"/>
          </p:nvSpPr>
          <p:spPr>
            <a:xfrm>
              <a:off x="2340892" y="908746"/>
              <a:ext cx="1094268" cy="329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b="1" spc="-1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한둥근체 바탕" panose="02020503000000000000" pitchFamily="18" charset="-127"/>
                  <a:ea typeface="한둥근체 바탕" panose="02020503000000000000" pitchFamily="18" charset="-127"/>
                </a:rPr>
                <a:t>원불교열린날</a:t>
              </a:r>
              <a:endParaRPr lang="ko-KR" altLang="en-US" sz="1100" b="1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한둥근체 바탕" panose="02020503000000000000" pitchFamily="18" charset="-127"/>
                <a:ea typeface="한둥근체 바탕" panose="02020503000000000000" pitchFamily="18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95035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dirty="0"/>
              <a:t>마스터 텍스트 스타일을 편집합니다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2318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2334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12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2262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8709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20165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21455-04B3-4A34-9D6A-6DD941000D5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1043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9" Type="http://schemas.openxmlformats.org/officeDocument/2006/relationships/image" Target="../media/image18.png"/><Relationship Id="rId3" Type="http://schemas.openxmlformats.org/officeDocument/2006/relationships/customXml" Target="../ink/ink10.xml"/><Relationship Id="rId38" Type="http://schemas.openxmlformats.org/officeDocument/2006/relationships/customXml" Target="../ink/ink11.xml"/><Relationship Id="rId2" Type="http://schemas.openxmlformats.org/officeDocument/2006/relationships/image" Target="../media/image17.jpg"/><Relationship Id="rId41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37" Type="http://schemas.openxmlformats.org/officeDocument/2006/relationships/image" Target="../media/image39.png"/><Relationship Id="rId40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제목 15">
            <a:extLst>
              <a:ext uri="{FF2B5EF4-FFF2-40B4-BE49-F238E27FC236}">
                <a16:creationId xmlns:a16="http://schemas.microsoft.com/office/drawing/2014/main" xmlns="" id="{D7353069-91D8-4658-8664-8F94BED742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o-KR" altLang="en-US" dirty="0" err="1" smtClean="0"/>
              <a:t>대각개교절</a:t>
            </a:r>
            <a:endParaRPr lang="ko-KR" altLang="en-US" dirty="0"/>
          </a:p>
        </p:txBody>
      </p:sp>
      <p:sp>
        <p:nvSpPr>
          <p:cNvPr id="6" name="부제목 5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ko-KR" altLang="en-US" sz="2000" dirty="0"/>
              <a:t>원기</a:t>
            </a:r>
            <a:r>
              <a:rPr lang="en-US" altLang="ko-KR" sz="2000" dirty="0" smtClean="0"/>
              <a:t>111</a:t>
            </a:r>
            <a:r>
              <a:rPr lang="ko-KR" altLang="en-US" sz="2000" dirty="0" smtClean="0"/>
              <a:t>년</a:t>
            </a:r>
            <a:r>
              <a:rPr lang="en-US" altLang="ko-KR" sz="2000" dirty="0"/>
              <a:t>(</a:t>
            </a:r>
            <a:r>
              <a:rPr lang="en-US" altLang="ko-KR" sz="2000" dirty="0" smtClean="0"/>
              <a:t>2026)</a:t>
            </a:r>
            <a:endParaRPr lang="ko-KR" altLang="en-US" sz="2000" dirty="0"/>
          </a:p>
        </p:txBody>
      </p:sp>
      <p:sp>
        <p:nvSpPr>
          <p:cNvPr id="10" name="텍스트 개체 틀 9"/>
          <p:cNvSpPr>
            <a:spLocks noGrp="1"/>
          </p:cNvSpPr>
          <p:nvPr>
            <p:ph type="body" sz="quarter" idx="10"/>
          </p:nvPr>
        </p:nvSpPr>
        <p:spPr>
          <a:xfrm>
            <a:off x="1021029" y="5236851"/>
            <a:ext cx="3743131" cy="383516"/>
          </a:xfrm>
        </p:spPr>
        <p:txBody>
          <a:bodyPr>
            <a:noAutofit/>
          </a:bodyPr>
          <a:lstStyle/>
          <a:p>
            <a:r>
              <a:rPr lang="ko-KR" altLang="en-US" dirty="0">
                <a:solidFill>
                  <a:schemeClr val="bg1"/>
                </a:solidFill>
              </a:rPr>
              <a:t>원불교 ○ ○ 교당</a:t>
            </a:r>
          </a:p>
        </p:txBody>
      </p:sp>
      <p:sp>
        <p:nvSpPr>
          <p:cNvPr id="11" name="텍스트 개체 틀 10"/>
          <p:cNvSpPr>
            <a:spLocks noGrp="1"/>
          </p:cNvSpPr>
          <p:nvPr>
            <p:ph type="body" sz="quarter" idx="11"/>
          </p:nvPr>
        </p:nvSpPr>
        <p:spPr>
          <a:xfrm>
            <a:off x="1021029" y="5659991"/>
            <a:ext cx="3733800" cy="299077"/>
          </a:xfrm>
        </p:spPr>
        <p:txBody>
          <a:bodyPr>
            <a:normAutofit/>
          </a:bodyPr>
          <a:lstStyle/>
          <a:p>
            <a:r>
              <a:rPr lang="ko-KR" altLang="en-US" sz="1200" dirty="0">
                <a:solidFill>
                  <a:schemeClr val="bg1"/>
                </a:solidFill>
              </a:rPr>
              <a:t>원기</a:t>
            </a:r>
            <a:r>
              <a:rPr lang="en-US" altLang="ko-KR" sz="1200" dirty="0" smtClean="0">
                <a:solidFill>
                  <a:schemeClr val="bg1"/>
                </a:solidFill>
              </a:rPr>
              <a:t>111</a:t>
            </a:r>
            <a:r>
              <a:rPr lang="ko-KR" altLang="en-US" sz="1200" dirty="0" smtClean="0">
                <a:solidFill>
                  <a:schemeClr val="bg1"/>
                </a:solidFill>
              </a:rPr>
              <a:t>년</a:t>
            </a:r>
            <a:r>
              <a:rPr lang="en-US" altLang="ko-KR" sz="1200" dirty="0">
                <a:solidFill>
                  <a:schemeClr val="bg1"/>
                </a:solidFill>
              </a:rPr>
              <a:t>(</a:t>
            </a:r>
            <a:r>
              <a:rPr lang="en-US" altLang="ko-KR" sz="1200" dirty="0" smtClean="0">
                <a:solidFill>
                  <a:schemeClr val="bg1"/>
                </a:solidFill>
              </a:rPr>
              <a:t>2026) </a:t>
            </a:r>
            <a:r>
              <a:rPr lang="en-US" altLang="ko-KR" sz="1200" dirty="0">
                <a:solidFill>
                  <a:schemeClr val="bg1"/>
                </a:solidFill>
              </a:rPr>
              <a:t>4</a:t>
            </a:r>
            <a:r>
              <a:rPr lang="ko-KR" altLang="en-US" sz="1200" dirty="0">
                <a:solidFill>
                  <a:schemeClr val="bg1"/>
                </a:solidFill>
              </a:rPr>
              <a:t>월 </a:t>
            </a:r>
            <a:r>
              <a:rPr lang="en-US" altLang="ko-KR" sz="1200" dirty="0">
                <a:solidFill>
                  <a:schemeClr val="bg1"/>
                </a:solidFill>
              </a:rPr>
              <a:t>28</a:t>
            </a:r>
            <a:r>
              <a:rPr lang="ko-KR" altLang="en-US" sz="1200" dirty="0">
                <a:solidFill>
                  <a:schemeClr val="bg1"/>
                </a:solidFill>
              </a:rPr>
              <a:t>일 </a:t>
            </a:r>
            <a:r>
              <a:rPr lang="ko-KR" altLang="en-US" sz="1200" dirty="0">
                <a:solidFill>
                  <a:schemeClr val="bg1"/>
                </a:solidFill>
              </a:rPr>
              <a:t>화</a:t>
            </a:r>
            <a:r>
              <a:rPr lang="ko-KR" altLang="en-US" sz="1200" dirty="0" smtClean="0">
                <a:solidFill>
                  <a:schemeClr val="bg1"/>
                </a:solidFill>
              </a:rPr>
              <a:t>요일 </a:t>
            </a:r>
            <a:r>
              <a:rPr lang="en-US" altLang="ko-KR" sz="1200" dirty="0">
                <a:solidFill>
                  <a:schemeClr val="bg1"/>
                </a:solidFill>
              </a:rPr>
              <a:t>10</a:t>
            </a:r>
            <a:r>
              <a:rPr lang="ko-KR" altLang="en-US" sz="1200" dirty="0">
                <a:solidFill>
                  <a:schemeClr val="bg1"/>
                </a:solidFill>
              </a:rPr>
              <a:t>시</a:t>
            </a:r>
          </a:p>
        </p:txBody>
      </p:sp>
    </p:spTree>
    <p:extLst>
      <p:ext uri="{BB962C8B-B14F-4D97-AF65-F5344CB8AC3E}">
        <p14:creationId xmlns:p14="http://schemas.microsoft.com/office/powerpoint/2010/main" val="3181635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768" t="-15993" r="-5232" b="-10579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257847"/>
          </a:xfrm>
          <a:solidFill>
            <a:srgbClr val="FFFFFF"/>
          </a:solidFill>
        </p:spPr>
        <p:txBody>
          <a:bodyPr lIns="144000" tIns="144000" rIns="144000" bIns="144000" anchor="ctr" anchorCtr="0">
            <a:normAutofit fontScale="92500"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08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봉래제법상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蓬萊制法相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봉래산에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 err="1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교법을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 제정한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1919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ㆍ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독립운동 이후 혼란한 사회상황 속에서 방언역사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防堰役事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와 법인성사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法認聖事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를 이룬 후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석장을 부안 봉래산으로 옮겨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교강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敎綱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을 반포하고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교법을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초안하며 창립인연을 규합하였다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7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768" t="-5164" r="-5232" b="-214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265868"/>
          </a:xfrm>
          <a:solidFill>
            <a:srgbClr val="FFFFFF"/>
          </a:solidFill>
        </p:spPr>
        <p:txBody>
          <a:bodyPr lIns="144000" tIns="144000" rIns="144000" bIns="144000" anchor="ctr" anchorCtr="0">
            <a:normAutofit fontScale="92500"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09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신룡전법상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新龍轉法相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 err="1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신룡리에서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법을 다시 굴린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1924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원기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9)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전북 익산의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보광사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普光寺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에서 창립총회를 개최하여 회상을 공개한 후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현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원불교중앙총부의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기지인 익산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신룡벌을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전법기지로 삼아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구세제인의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교화활동을 전개하였다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02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768" t="-5164" r="-5232" b="-2140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257847"/>
          </a:xfrm>
          <a:solidFill>
            <a:srgbClr val="FFFFFF"/>
          </a:solidFill>
        </p:spPr>
        <p:txBody>
          <a:bodyPr lIns="144000" tIns="144000" rIns="144000" bIns="144000" anchor="ctr" anchorCtr="0">
            <a:normAutofit fontScale="92500"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10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계미열반상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癸未涅槃相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계미년에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열반을 </a:t>
            </a:r>
            <a:r>
              <a:rPr lang="ko-KR" altLang="en-US" b="1" dirty="0" err="1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나툰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 상 </a:t>
            </a:r>
            <a:r>
              <a:rPr lang="ko-KR" altLang="en-US" sz="1100" dirty="0"/>
              <a:t> </a:t>
            </a:r>
            <a:endParaRPr lang="en-US" altLang="ko-KR" sz="1100" dirty="0"/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대각을 이루고 원불교를 창립하여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28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년간 구세제인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救世濟人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의 교화사업을 행하다가 계미년인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1943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5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 생사대사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生死大事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법문을 베풀고 시질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示疾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하여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 열반하였다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34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 idx="4294967295"/>
          </p:nvPr>
        </p:nvSpPr>
        <p:spPr>
          <a:xfrm>
            <a:off x="3517641" y="5343525"/>
            <a:ext cx="5272088" cy="1069975"/>
          </a:xfrm>
        </p:spPr>
        <p:txBody>
          <a:bodyPr>
            <a:noAutofit/>
          </a:bodyPr>
          <a:lstStyle/>
          <a:p>
            <a:pPr algn="ctr"/>
            <a:r>
              <a:rPr lang="ko-KR" altLang="en-US" sz="8000" dirty="0">
                <a:solidFill>
                  <a:schemeClr val="bg1"/>
                </a:solidFill>
                <a:latin typeface="더페이스샵 잉크립퀴드체" panose="03050503000000000000" pitchFamily="66" charset="-127"/>
                <a:ea typeface="더페이스샵 잉크립퀴드체" panose="03050503000000000000" pitchFamily="66" charset="-127"/>
              </a:rPr>
              <a:t>감사합니다</a:t>
            </a:r>
            <a:r>
              <a:rPr lang="en-US" altLang="ko-KR" dirty="0">
                <a:solidFill>
                  <a:schemeClr val="bg1"/>
                </a:solidFill>
                <a:latin typeface="더페이스샵 잉크립퀴드체" panose="03050503000000000000" pitchFamily="66" charset="-127"/>
                <a:ea typeface="더페이스샵 잉크립퀴드체" panose="03050503000000000000" pitchFamily="66" charset="-127"/>
              </a:rPr>
              <a:t>.</a:t>
            </a:r>
            <a:endParaRPr lang="ko-KR" altLang="en-US" dirty="0">
              <a:solidFill>
                <a:schemeClr val="bg1"/>
              </a:solidFill>
              <a:latin typeface="더페이스샵 잉크립퀴드체" panose="03050503000000000000" pitchFamily="66" charset="-127"/>
              <a:ea typeface="더페이스샵 잉크립퀴드체" panose="03050503000000000000" pitchFamily="66" charset="-127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9" name="잉크 58">
                <a:extLst>
                  <a:ext uri="{FF2B5EF4-FFF2-40B4-BE49-F238E27FC236}">
                    <a16:creationId xmlns:a16="http://schemas.microsoft.com/office/drawing/2014/main" xmlns="" id="{953108A2-E0E7-4C2D-AF80-BC2B14391000}"/>
                  </a:ext>
                </a:extLst>
              </p14:cNvPr>
              <p14:cNvContentPartPr/>
              <p14:nvPr/>
            </p14:nvContentPartPr>
            <p14:xfrm>
              <a:off x="6557510" y="6058590"/>
              <a:ext cx="360" cy="360"/>
            </p14:xfrm>
          </p:contentPart>
        </mc:Choice>
        <mc:Fallback xmlns="">
          <p:pic>
            <p:nvPicPr>
              <p:cNvPr id="59" name="잉크 58">
                <a:extLst>
                  <a:ext uri="{FF2B5EF4-FFF2-40B4-BE49-F238E27FC236}">
                    <a16:creationId xmlns:a16="http://schemas.microsoft.com/office/drawing/2014/main" id="{953108A2-E0E7-4C2D-AF80-BC2B14391000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6539510" y="6040590"/>
                <a:ext cx="36000" cy="3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8">
            <p14:nvContentPartPr>
              <p14:cNvPr id="70" name="잉크 69">
                <a:extLst>
                  <a:ext uri="{FF2B5EF4-FFF2-40B4-BE49-F238E27FC236}">
                    <a16:creationId xmlns:a16="http://schemas.microsoft.com/office/drawing/2014/main" xmlns="" id="{77CAA921-CF51-4D39-9430-C09BF2ECAC5B}"/>
                  </a:ext>
                </a:extLst>
              </p14:cNvPr>
              <p14:cNvContentPartPr/>
              <p14:nvPr/>
            </p14:nvContentPartPr>
            <p14:xfrm>
              <a:off x="11664465" y="2817077"/>
              <a:ext cx="360" cy="360"/>
            </p14:xfrm>
          </p:contentPart>
        </mc:Choice>
        <mc:Fallback xmlns="">
          <p:pic>
            <p:nvPicPr>
              <p:cNvPr id="70" name="잉크 69">
                <a:extLst>
                  <a:ext uri="{FF2B5EF4-FFF2-40B4-BE49-F238E27FC236}">
                    <a16:creationId xmlns:a16="http://schemas.microsoft.com/office/drawing/2014/main" id="{77CAA921-CF51-4D39-9430-C09BF2ECAC5B}"/>
                  </a:ext>
                </a:extLst>
              </p:cNvPr>
              <p:cNvPicPr/>
              <p:nvPr/>
            </p:nvPicPr>
            <p:blipFill>
              <a:blip r:embed="rId37"/>
              <a:stretch>
                <a:fillRect/>
              </a:stretch>
            </p:blipFill>
            <p:spPr>
              <a:xfrm>
                <a:off x="11646465" y="2799077"/>
                <a:ext cx="36000" cy="360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그림 1"/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769" y="1623526"/>
            <a:ext cx="3533761" cy="3509030"/>
          </a:xfrm>
          <a:prstGeom prst="rect">
            <a:avLst/>
          </a:prstGeom>
        </p:spPr>
      </p:pic>
      <p:grpSp>
        <p:nvGrpSpPr>
          <p:cNvPr id="45" name="그룹 44"/>
          <p:cNvGrpSpPr/>
          <p:nvPr/>
        </p:nvGrpSpPr>
        <p:grpSpPr>
          <a:xfrm>
            <a:off x="562168" y="410686"/>
            <a:ext cx="2270441" cy="591643"/>
            <a:chOff x="736691" y="885076"/>
            <a:chExt cx="2863794" cy="746262"/>
          </a:xfrm>
        </p:grpSpPr>
        <p:pic>
          <p:nvPicPr>
            <p:cNvPr id="49" name="그림 48"/>
            <p:cNvPicPr>
              <a:picLocks noChangeAspect="1"/>
            </p:cNvPicPr>
            <p:nvPr userDrawn="1"/>
          </p:nvPicPr>
          <p:blipFill>
            <a:blip r:embed="rId4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6691" y="968669"/>
              <a:ext cx="606563" cy="608206"/>
            </a:xfrm>
            <a:prstGeom prst="rect">
              <a:avLst/>
            </a:prstGeom>
          </p:spPr>
        </p:pic>
        <p:sp>
          <p:nvSpPr>
            <p:cNvPr id="50" name="TextBox 49"/>
            <p:cNvSpPr txBox="1"/>
            <p:nvPr userDrawn="1"/>
          </p:nvSpPr>
          <p:spPr>
            <a:xfrm>
              <a:off x="1343608" y="1186190"/>
              <a:ext cx="2256877" cy="4451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Celebration of the </a:t>
              </a:r>
              <a:r>
                <a:rPr lang="en-US" altLang="ko-KR" sz="700" spc="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111th 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Anniversary of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Ven. </a:t>
              </a:r>
              <a:r>
                <a:rPr lang="en-US" altLang="ko-KR" sz="700" spc="0" dirty="0" err="1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Sotaesan’s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 Enlightenment and</a:t>
              </a:r>
            </a:p>
            <a:p>
              <a:pPr>
                <a:lnSpc>
                  <a:spcPct val="80000"/>
                </a:lnSpc>
              </a:pP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the Founding of </a:t>
              </a:r>
              <a:r>
                <a:rPr lang="en-US" altLang="ko-KR" sz="700" i="1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Won</a:t>
              </a:r>
              <a:r>
                <a:rPr lang="en-US" altLang="ko-KR" sz="700" spc="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한둥근체 돋움" panose="020B0503000000000000" pitchFamily="50" charset="-127"/>
                  <a:ea typeface="한둥근체 돋움" panose="020B0503000000000000" pitchFamily="50" charset="-127"/>
                </a:rPr>
                <a:t>-Buddhism</a:t>
              </a:r>
              <a:endParaRPr lang="ko-KR" altLang="en-US" sz="700" spc="0" dirty="0">
                <a:solidFill>
                  <a:schemeClr val="tx1">
                    <a:lumMod val="65000"/>
                    <a:lumOff val="35000"/>
                  </a:schemeClr>
                </a:solidFill>
                <a:latin typeface="한둥근체 돋움" panose="020B0503000000000000" pitchFamily="50" charset="-127"/>
                <a:ea typeface="한둥근체 돋움" panose="020B0503000000000000" pitchFamily="50" charset="-127"/>
              </a:endParaRPr>
            </a:p>
          </p:txBody>
        </p:sp>
        <p:sp>
          <p:nvSpPr>
            <p:cNvPr id="58" name="TextBox 57"/>
            <p:cNvSpPr txBox="1"/>
            <p:nvPr userDrawn="1"/>
          </p:nvSpPr>
          <p:spPr>
            <a:xfrm>
              <a:off x="1324592" y="885076"/>
              <a:ext cx="1152905" cy="38821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400" b="0" spc="-150" dirty="0" err="1">
                  <a:solidFill>
                    <a:schemeClr val="accent4">
                      <a:lumMod val="75000"/>
                    </a:schemeClr>
                  </a:solidFill>
                  <a:latin typeface="한둥근체 제목" panose="020B0503000000000000" pitchFamily="50" charset="-127"/>
                  <a:ea typeface="한둥근체 제목" panose="020B0503000000000000" pitchFamily="50" charset="-127"/>
                </a:rPr>
                <a:t>대각개교절</a:t>
              </a:r>
              <a:endParaRPr lang="ko-KR" altLang="en-US" sz="1400" b="0" spc="-150" dirty="0">
                <a:solidFill>
                  <a:schemeClr val="accent4">
                    <a:lumMod val="75000"/>
                  </a:schemeClr>
                </a:solidFill>
                <a:latin typeface="한둥근체 제목" panose="020B0503000000000000" pitchFamily="50" charset="-127"/>
                <a:ea typeface="한둥근체 제목" panose="020B0503000000000000" pitchFamily="50" charset="-127"/>
              </a:endParaRPr>
            </a:p>
          </p:txBody>
        </p:sp>
        <p:sp>
          <p:nvSpPr>
            <p:cNvPr id="68" name="TextBox 67"/>
            <p:cNvSpPr txBox="1"/>
            <p:nvPr userDrawn="1"/>
          </p:nvSpPr>
          <p:spPr>
            <a:xfrm>
              <a:off x="2340892" y="908746"/>
              <a:ext cx="1094268" cy="329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100" b="1" spc="-15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한둥근체 바탕" panose="02020503000000000000" pitchFamily="18" charset="-127"/>
                  <a:ea typeface="한둥근체 바탕" panose="02020503000000000000" pitchFamily="18" charset="-127"/>
                </a:rPr>
                <a:t>원불교열린날</a:t>
              </a:r>
              <a:endParaRPr lang="ko-KR" altLang="en-US" sz="1100" b="1" spc="-150" dirty="0">
                <a:solidFill>
                  <a:schemeClr val="tx1">
                    <a:lumMod val="50000"/>
                    <a:lumOff val="50000"/>
                  </a:schemeClr>
                </a:solidFill>
                <a:latin typeface="한둥근체 바탕" panose="02020503000000000000" pitchFamily="18" charset="-127"/>
                <a:ea typeface="한둥근체 바탕" panose="02020503000000000000" pitchFamily="18" charset="-127"/>
              </a:endParaRPr>
            </a:p>
          </p:txBody>
        </p:sp>
      </p:grpSp>
      <p:pic>
        <p:nvPicPr>
          <p:cNvPr id="71" name="그림 70"/>
          <p:cNvPicPr>
            <a:picLocks noChangeAspect="1"/>
          </p:cNvPicPr>
          <p:nvPr/>
        </p:nvPicPr>
        <p:blipFill>
          <a:blip r:embed="rId4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0996" y="527584"/>
            <a:ext cx="1144144" cy="38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63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35902" y="886408"/>
            <a:ext cx="2286001" cy="3107307"/>
          </a:xfrm>
        </p:spPr>
        <p:txBody>
          <a:bodyPr/>
          <a:lstStyle/>
          <a:p>
            <a:r>
              <a:rPr lang="ko-KR" altLang="en-US" dirty="0">
                <a:solidFill>
                  <a:srgbClr val="4757B9"/>
                </a:solidFill>
              </a:rPr>
              <a:t>대각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개교절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의미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972878" y="690465"/>
            <a:ext cx="6810376" cy="2751995"/>
          </a:xfrm>
        </p:spPr>
        <p:txBody>
          <a:bodyPr>
            <a:normAutofit/>
          </a:bodyPr>
          <a:lstStyle/>
          <a:p>
            <a:pPr fontAlgn="base"/>
            <a:r>
              <a:rPr lang="ko-KR" altLang="en-US" dirty="0" err="1">
                <a:solidFill>
                  <a:schemeClr val="tx1">
                    <a:lumMod val="95000"/>
                    <a:lumOff val="5000"/>
                  </a:schemeClr>
                </a:solidFill>
              </a:rPr>
              <a:t>소태산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대종사의 </a:t>
            </a:r>
            <a:r>
              <a:rPr lang="ko-KR" altLang="en-US" sz="4000" b="1" dirty="0">
                <a:solidFill>
                  <a:schemeClr val="accent2">
                    <a:lumMod val="75000"/>
                  </a:schemeClr>
                </a:solidFill>
              </a:rPr>
              <a:t>대각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과</a:t>
            </a:r>
            <a:r>
              <a:rPr lang="ko-KR" altLang="en-US" dirty="0"/>
              <a:t> </a:t>
            </a:r>
            <a:endParaRPr lang="en-US" altLang="ko-KR" dirty="0"/>
          </a:p>
          <a:p>
            <a:pPr fontAlgn="base"/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</a:rPr>
              <a:t>원불교 열린 날</a:t>
            </a:r>
            <a:r>
              <a:rPr lang="en-US" altLang="ko-KR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</a:p>
          <a:p>
            <a:pPr fontAlgn="base"/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교도의</a:t>
            </a:r>
            <a:r>
              <a:rPr lang="ko-KR" altLang="en-US" dirty="0"/>
              <a:t> 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</a:rPr>
              <a:t>공동생일</a:t>
            </a:r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을 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fontAlgn="base"/>
            <a:r>
              <a:rPr lang="ko-KR" alt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경축하고</a:t>
            </a:r>
            <a:endParaRPr lang="en-US" altLang="ko-KR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aphicFrame>
        <p:nvGraphicFramePr>
          <p:cNvPr id="6" name="다이어그램 5"/>
          <p:cNvGraphicFramePr/>
          <p:nvPr>
            <p:extLst>
              <p:ext uri="{D42A27DB-BD31-4B8C-83A1-F6EECF244321}">
                <p14:modId xmlns:p14="http://schemas.microsoft.com/office/powerpoint/2010/main" val="1926754290"/>
              </p:ext>
            </p:extLst>
          </p:nvPr>
        </p:nvGraphicFramePr>
        <p:xfrm>
          <a:off x="6621774" y="2090057"/>
          <a:ext cx="4808075" cy="3883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직사각형 7"/>
          <p:cNvSpPr/>
          <p:nvPr/>
        </p:nvSpPr>
        <p:spPr>
          <a:xfrm>
            <a:off x="3972878" y="3443296"/>
            <a:ext cx="56077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깨달음의 기쁨을 전 세계에 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base"/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전하고 은혜를 나누는</a:t>
            </a:r>
            <a:endParaRPr lang="en-US" altLang="ko-KR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fontAlgn="base"/>
            <a:r>
              <a:rPr lang="ko-KR" alt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경축일입니다</a:t>
            </a:r>
            <a:r>
              <a:rPr lang="en-US" altLang="ko-K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  <a:endParaRPr lang="ko-KR" alt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585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>
            <a:blip r:embed="rId2"/>
            <a:srcRect/>
            <a:stretch>
              <a:fillRect l="-275" t="-10578" r="-275" b="-381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175635"/>
          </a:xfrm>
          <a:solidFill>
            <a:schemeClr val="bg1"/>
          </a:solidFill>
        </p:spPr>
        <p:txBody>
          <a:bodyPr lIns="144000" tIns="144000" rIns="144000" bIns="144000" anchor="ctr" anchorCtr="0">
            <a:normAutofit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01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관천기의상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觀天起疑相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하늘보고 의심내신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소태산이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7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세 되던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1897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자연현상과 인간사에 대하여 의문을 일으켜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깊어졌다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270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>
            <a:blip r:embed="rId2">
              <a:lum bright="-2000"/>
            </a:blip>
            <a:srcRect/>
            <a:stretch>
              <a:fillRect l="-1019" t="-17346" r="469" b="-92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89924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318005"/>
          </a:xfrm>
          <a:solidFill>
            <a:schemeClr val="bg1"/>
          </a:solidFill>
        </p:spPr>
        <p:txBody>
          <a:bodyPr lIns="144000" tIns="144000" rIns="144000" bIns="144000" anchor="ctr" anchorCtr="0">
            <a:normAutofit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02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삼령기원상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蔘嶺祈願相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 err="1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삼밭재에서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기원 올린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세 되던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1901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년부터 산신을 만나 의심을 풀기 위해 영광 백수면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길룡리의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옥녀봉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삼밭재에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올라 마당바위에 과일을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진설하고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기원을 올린 모습이다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66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>
            <a:blip r:embed="rId2"/>
            <a:srcRect/>
            <a:stretch>
              <a:fillRect l="-1019" t="-17346" r="469" b="-92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89924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175635"/>
          </a:xfrm>
          <a:solidFill>
            <a:schemeClr val="bg1"/>
          </a:solidFill>
        </p:spPr>
        <p:txBody>
          <a:bodyPr lIns="144000" tIns="144000" rIns="144000" bIns="144000" anchor="ctr" anchorCtr="0">
            <a:normAutofit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03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구사고행상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求師苦行相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스승 찾아 고행한 상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16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세된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1906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년부터 도사를 만나면 의심을 해결할 수 있다고 믿고 스승을 찾아 고행을 하였다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8963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>
            <a:blip r:embed="rId2"/>
            <a:srcRect/>
            <a:stretch>
              <a:fillRect l="-1019" t="-17346" r="469" b="-92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245815"/>
          </a:xfrm>
          <a:solidFill>
            <a:schemeClr val="bg1"/>
          </a:solidFill>
        </p:spPr>
        <p:txBody>
          <a:bodyPr lIns="144000" tIns="144000" rIns="144000" bIns="144000" anchor="ctr" anchorCtr="0">
            <a:normAutofit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04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강변입정상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江邊入定相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강변에서 정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(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定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)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에 든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세 된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년부터 도사를 만나려던 생각을 접고 ‘내 이 일을 장차 어찌할꼬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?’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하는 근심과 의심에 싸여 점차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돈망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頓忘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의 세계에 들다가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강변에서 정에 들었다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922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8000" t="-17346" r="469" b="-800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5" name="순서도: 데이터 4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229773"/>
          </a:xfrm>
          <a:solidFill>
            <a:schemeClr val="bg1"/>
          </a:solidFill>
        </p:spPr>
        <p:txBody>
          <a:bodyPr lIns="144000" tIns="144000" rIns="144000" bIns="144000" anchor="ctr" anchorCtr="0">
            <a:normAutofit fontScale="92500"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05</a:t>
            </a:r>
            <a:b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장항대각상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獐項大覺相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노루목에서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깨달음을 이룬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오랜 기간 구도를 계속하던 중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세 된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4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28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 이른 아침에 동녘에 떠오르는 서광을 보면서 온갖 의심을 털어내고 일원상 진리를 크게 깨쳤다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470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7000" t="-17346" r="469" b="-9225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8"/>
            <a:ext cx="4027521" cy="2305973"/>
          </a:xfrm>
          <a:solidFill>
            <a:schemeClr val="bg1"/>
          </a:solidFill>
        </p:spPr>
        <p:txBody>
          <a:bodyPr lIns="144000" tIns="144000" rIns="144000" bIns="144000" anchor="ctr" anchorCtr="0">
            <a:normAutofit fontScale="925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06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영산방언상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靈山防堰相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영산에서  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방언역사를 이룬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대각을 이룬 소태산은 구인제자를 비롯한 제자들을 확보하고 저축조합 운동과 사재를 털어 마련한 금액을 쏟아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1918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월부터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1919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3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월까지 영광해면을 막아 옥토를 조성하는 방언사업을 전개하였다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025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순서도: 데이터 10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blipFill dpi="0" rotWithShape="1">
            <a:blip r:embed="rId2"/>
            <a:srcRect/>
            <a:stretch>
              <a:fillRect l="-4488" t="-9225" r="-1512" b="-1734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>
                <a:solidFill>
                  <a:srgbClr val="4757B9"/>
                </a:solidFill>
              </a:rPr>
              <a:t>소태산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 err="1">
                <a:solidFill>
                  <a:srgbClr val="4757B9"/>
                </a:solidFill>
              </a:rPr>
              <a:t>대종사</a:t>
            </a:r>
            <a:r>
              <a:rPr lang="en-US" altLang="ko-KR" dirty="0">
                <a:solidFill>
                  <a:srgbClr val="4757B9"/>
                </a:solidFill>
              </a:rPr>
              <a:t/>
            </a:r>
            <a:br>
              <a:rPr lang="en-US" altLang="ko-KR" dirty="0">
                <a:solidFill>
                  <a:srgbClr val="4757B9"/>
                </a:solidFill>
              </a:rPr>
            </a:br>
            <a:r>
              <a:rPr lang="ko-KR" altLang="en-US" dirty="0">
                <a:solidFill>
                  <a:srgbClr val="4757B9"/>
                </a:solidFill>
              </a:rPr>
              <a:t>십상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321455-04B3-4A34-9D6A-6DD941000D5F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6" name="순서도: 데이터 5"/>
          <p:cNvSpPr/>
          <p:nvPr/>
        </p:nvSpPr>
        <p:spPr>
          <a:xfrm>
            <a:off x="6343650" y="895350"/>
            <a:ext cx="4838700" cy="5318772"/>
          </a:xfrm>
          <a:prstGeom prst="flowChartInputOutput">
            <a:avLst/>
          </a:prstGeom>
          <a:noFill/>
          <a:ln w="88900" cap="rnd" cmpd="sng">
            <a:solidFill>
              <a:schemeClr val="bg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643278" y="3340847"/>
            <a:ext cx="4027521" cy="2358111"/>
          </a:xfrm>
          <a:solidFill>
            <a:srgbClr val="FFFFFF"/>
          </a:solidFill>
        </p:spPr>
        <p:txBody>
          <a:bodyPr lIns="144000" tIns="144000" rIns="144000" bIns="144000" anchor="ctr" anchorCtr="0">
            <a:normAutofit fontScale="92500" lnSpcReduction="10000"/>
          </a:bodyPr>
          <a:lstStyle/>
          <a:p>
            <a:r>
              <a:rPr lang="en-US" altLang="ko-KR" sz="1600" u="sng" dirty="0">
                <a:solidFill>
                  <a:schemeClr val="tx1">
                    <a:lumMod val="75000"/>
                    <a:lumOff val="25000"/>
                  </a:schemeClr>
                </a:solidFill>
              </a:rPr>
              <a:t>07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혈인법인상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ko-KR" altLang="en-US" sz="16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血印法認相</a:t>
            </a:r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en-US" altLang="ko-KR" sz="1600" dirty="0">
                <a:solidFill>
                  <a:srgbClr val="00BAF2"/>
                </a:solidFill>
              </a:rPr>
              <a:t/>
            </a:r>
            <a:br>
              <a:rPr lang="en-US" altLang="ko-KR" sz="1600" dirty="0">
                <a:solidFill>
                  <a:srgbClr val="00BAF2"/>
                </a:solidFill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법계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(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法界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)</a:t>
            </a: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의 </a:t>
            </a:r>
            <a: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/>
            </a:r>
            <a:br>
              <a:rPr lang="en-US" altLang="ko-KR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</a:br>
            <a:r>
              <a:rPr lang="ko-KR" altLang="en-US" b="1" dirty="0">
                <a:latin typeface="한둥근체 제목" panose="020B0503000000000000" pitchFamily="50" charset="-127"/>
                <a:ea typeface="한둥근체 제목" panose="020B0503000000000000" pitchFamily="50" charset="-127"/>
              </a:rPr>
              <a:t>인증을 받은 상 </a:t>
            </a:r>
            <a:endParaRPr lang="en-US" altLang="ko-KR" b="1" dirty="0">
              <a:latin typeface="한둥근체 제목" panose="020B0503000000000000" pitchFamily="50" charset="-127"/>
              <a:ea typeface="한둥근체 제목" panose="020B0503000000000000" pitchFamily="50" charset="-127"/>
            </a:endParaRPr>
          </a:p>
          <a:p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1919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년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원기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4) 3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일부터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10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26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일까지 행한 소태산과 구인제자의 기도 중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, 8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월 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21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일에 ‘창생의 구원을 위해서는 죽어도 여한이 없다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死無餘恨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)’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라고 쓴 아래에 찍은 지장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指章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에 </a:t>
            </a:r>
            <a:r>
              <a:rPr lang="ko-KR" altLang="en-US" sz="1100" dirty="0" err="1">
                <a:solidFill>
                  <a:schemeClr val="bg1">
                    <a:lumMod val="65000"/>
                  </a:schemeClr>
                </a:solidFill>
              </a:rPr>
              <a:t>혈인이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 어린 성사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(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聖事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)</a:t>
            </a:r>
            <a:r>
              <a:rPr lang="ko-KR" altLang="en-US" sz="1100" dirty="0">
                <a:solidFill>
                  <a:schemeClr val="bg1">
                    <a:lumMod val="65000"/>
                  </a:schemeClr>
                </a:solidFill>
              </a:rPr>
              <a:t>의 날로 법계의 인증을 받은 날이다</a:t>
            </a:r>
            <a:r>
              <a:rPr lang="en-US" altLang="ko-KR" sz="1100" dirty="0">
                <a:solidFill>
                  <a:schemeClr val="bg1">
                    <a:lumMod val="65000"/>
                  </a:schemeClr>
                </a:solidFill>
              </a:rPr>
              <a:t>.</a:t>
            </a:r>
            <a:endParaRPr lang="ko-KR" altLang="en-US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887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519</TotalTime>
  <Words>98</Words>
  <Application>Microsoft Office PowerPoint</Application>
  <PresentationFormat>와이드스크린</PresentationFormat>
  <Paragraphs>63</Paragraphs>
  <Slides>13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2" baseType="lpstr">
      <vt:lpstr>HS봄바람체 3.0 Regular</vt:lpstr>
      <vt:lpstr>나눔스퀘어 Bold</vt:lpstr>
      <vt:lpstr>더페이스샵 잉크립퀴드체</vt:lpstr>
      <vt:lpstr>맑은 고딕</vt:lpstr>
      <vt:lpstr>한둥근체 돋움</vt:lpstr>
      <vt:lpstr>한둥근체 바탕</vt:lpstr>
      <vt:lpstr>한둥근체 제목</vt:lpstr>
      <vt:lpstr>Arial</vt:lpstr>
      <vt:lpstr>Office 테마</vt:lpstr>
      <vt:lpstr>대각개교절</vt:lpstr>
      <vt:lpstr>대각 개교절 의미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소태산 대종사 십상</vt:lpstr>
      <vt:lpstr>감사합니다.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jss_psw</dc:creator>
  <cp:lastModifiedBy>user</cp:lastModifiedBy>
  <cp:revision>390</cp:revision>
  <dcterms:created xsi:type="dcterms:W3CDTF">2021-03-12T02:26:30Z</dcterms:created>
  <dcterms:modified xsi:type="dcterms:W3CDTF">2026-03-06T08:07:36Z</dcterms:modified>
</cp:coreProperties>
</file>